
<file path=[Content_Types].xml><?xml version="1.0" encoding="utf-8"?>
<Types xmlns="http://schemas.openxmlformats.org/package/2006/content-types">
  <Override PartName="/ppt/notesSlides/notesSlide2.xml" ContentType="application/vnd.openxmlformats-officedocument.presentationml.notesSlide+xml"/>
  <Override PartName="/ppt/diagrams/drawing2.xml" ContentType="application/vnd.ms-office.drawingml.diagramDrawing+xml"/>
  <Override PartName="/ppt/diagrams/data17.xml" ContentType="application/vnd.openxmlformats-officedocument.drawingml.diagramData+xml"/>
  <Override PartName="/ppt/slides/slide4.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colors11.xml" ContentType="application/vnd.openxmlformats-officedocument.drawingml.diagramColors+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Override PartName="/ppt/diagrams/data13.xml" ContentType="application/vnd.openxmlformats-officedocument.drawingml.diagramData+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diagrams/quickStyle17.xml" ContentType="application/vnd.openxmlformats-officedocument.drawingml.diagramStyle+xml"/>
  <Override PartName="/ppt/slides/slide10.xml" ContentType="application/vnd.openxmlformats-officedocument.presentationml.slide+xml"/>
  <Override PartName="/ppt/tableStyles.xml" ContentType="application/vnd.openxmlformats-officedocument.presentationml.tableStyles+xml"/>
  <Override PartName="/ppt/diagrams/layout5.xml" ContentType="application/vnd.openxmlformats-officedocument.drawingml.diagramLayout+xml"/>
  <Override PartName="/ppt/diagrams/data6.xml" ContentType="application/vnd.openxmlformats-officedocument.drawingml.diagramData+xml"/>
  <Override PartName="/ppt/diagrams/layout17.xml" ContentType="application/vnd.openxmlformats-officedocument.drawingml.diagramLayout+xml"/>
  <Override PartName="/ppt/diagrams/colors8.xml" ContentType="application/vnd.openxmlformats-officedocument.drawingml.diagramColors+xml"/>
  <Override PartName="/ppt/diagrams/quickStyle13.xml" ContentType="application/vnd.openxmlformats-officedocument.drawingml.diagramStyle+xml"/>
  <Override PartName="/ppt/diagrams/drawing14.xml" ContentType="application/vnd.ms-office.drawingml.diagramDrawing+xml"/>
  <Override PartName="/ppt/diagrams/layout1.xml" ContentType="application/vnd.openxmlformats-officedocument.drawingml.diagramLayout+xml"/>
  <Override PartName="/ppt/diagrams/data2.xml" ContentType="application/vnd.openxmlformats-officedocument.drawingml.diagramData+xml"/>
  <Override PartName="/ppt/diagrams/drawing7.xml" ContentType="application/vnd.ms-office.drawingml.diagramDrawing+xml"/>
  <Override PartName="/ppt/notesSlides/notesSlide7.xml" ContentType="application/vnd.openxmlformats-officedocument.presentationml.notesSlide+xml"/>
  <Override PartName="/ppt/diagrams/layout13.xml" ContentType="application/vnd.openxmlformats-officedocument.drawingml.diagramLayout+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diagrams/drawing5.xml" ContentType="application/vnd.ms-office.drawingml.diagramDrawing+xml"/>
  <Override PartName="/ppt/diagrams/quickStyle7.xml" ContentType="application/vnd.openxmlformats-officedocument.drawingml.diagramStyle+xml"/>
  <Override PartName="/ppt/notesSlides/notesSlide5.xml" ContentType="application/vnd.openxmlformats-officedocument.presentationml.notesSlide+xml"/>
  <Override PartName="/ppt/diagrams/drawing10.xml" ContentType="application/vnd.ms-office.drawingml.diagramDrawing+xml"/>
  <Override PartName="/ppt/diagrams/layout11.xml" ContentType="application/vnd.openxmlformats-officedocument.drawingml.diagramLayout+xml"/>
  <Override PartName="/ppt/diagrams/colors14.xml" ContentType="application/vnd.openxmlformats-officedocument.drawingml.diagramColors+xml"/>
  <Override PartName="/ppt/diagrams/colors16.xml" ContentType="application/vnd.openxmlformats-officedocument.drawingml.diagramColor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diagrams/colors2.xml" ContentType="application/vnd.openxmlformats-officedocument.drawingml.diagramColors+xml"/>
  <Override PartName="/ppt/diagrams/drawing3.xml" ContentType="application/vnd.ms-office.drawingml.diagramDrawing+xml"/>
  <Override PartName="/ppt/notesSlides/notesSlide3.xml" ContentType="application/vnd.openxmlformats-officedocument.presentationml.notesSlide+xml"/>
  <Override PartName="/ppt/diagrams/quickStyle5.xml" ContentType="application/vnd.openxmlformats-officedocument.drawingml.diagramStyle+xml"/>
  <Override PartName="/ppt/diagrams/colors12.xml" ContentType="application/vnd.openxmlformats-officedocument.drawingml.diagramColors+xml"/>
  <Override PartName="/ppt/diagrams/data16.xml" ContentType="application/vnd.openxmlformats-officedocument.drawingml.diagramData+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diagrams/colors10.xml" ContentType="application/vnd.openxmlformats-officedocument.drawingml.diagramColors+xml"/>
  <Override PartName="/ppt/diagrams/data14.xml" ContentType="application/vnd.openxmlformats-officedocument.drawingml.diagramData+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Override PartName="/ppt/diagrams/layout8.xml" ContentType="application/vnd.openxmlformats-officedocument.drawingml.diagramLayout+xml"/>
  <Override PartName="/ppt/diagrams/data12.xml" ContentType="application/vnd.openxmlformats-officedocument.drawingml.diagramData+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ppt/diagrams/data9.xml" ContentType="application/vnd.openxmlformats-officedocument.drawingml.diagramData+xml"/>
  <Override PartName="/ppt/diagrams/data10.xml" ContentType="application/vnd.openxmlformats-officedocument.drawingml.diagramData+xml"/>
  <Override PartName="/ppt/diagrams/quickStyle16.xml" ContentType="application/vnd.openxmlformats-officedocument.drawingml.diagramStyle+xml"/>
  <Override PartName="/ppt/diagrams/drawing17.xml" ContentType="application/vnd.ms-office.drawingml.diagramDrawing+xml"/>
  <Override PartName="/docProps/app.xml" ContentType="application/vnd.openxmlformats-officedocument.extended-properties+xml"/>
  <Override PartName="/ppt/slides/slide11.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diagrams/colors9.xml" ContentType="application/vnd.openxmlformats-officedocument.drawingml.diagramColors+xml"/>
  <Override PartName="/ppt/diagrams/quickStyle14.xml" ContentType="application/vnd.openxmlformats-officedocument.drawingml.diagramStyle+xml"/>
  <Override PartName="/ppt/diagrams/drawing15.xml" ContentType="application/vnd.ms-office.drawingml.diagramDrawing+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drawing8.xml" ContentType="application/vnd.ms-office.drawingml.diagramDrawing+xml"/>
  <Override PartName="/ppt/diagrams/quickStyle12.xml" ContentType="application/vnd.openxmlformats-officedocument.drawingml.diagramStyle+xml"/>
  <Override PartName="/ppt/diagrams/drawing13.xml" ContentType="application/vnd.ms-office.drawingml.diagramDrawing+xml"/>
  <Override PartName="/ppt/notesSlides/notesSlide8.xml" ContentType="application/vnd.openxmlformats-officedocument.presentationml.notesSlide+xml"/>
  <Override PartName="/ppt/diagrams/layout16.xml" ContentType="application/vnd.openxmlformats-officedocument.drawingml.diagramLayout+xml"/>
  <Override PartName="/ppt/diagrams/data3.xml" ContentType="application/vnd.openxmlformats-officedocument.drawingml.diagramData+xml"/>
  <Override PartName="/ppt/diagrams/colors5.xml" ContentType="application/vnd.openxmlformats-officedocument.drawingml.diagramColors+xml"/>
  <Override PartName="/ppt/diagrams/drawing6.xml" ContentType="application/vnd.ms-office.drawingml.diagramDrawing+xml"/>
  <Override PartName="/ppt/diagrams/quickStyle8.xml" ContentType="application/vnd.openxmlformats-officedocument.drawingml.diagramStyle+xml"/>
  <Override PartName="/ppt/diagrams/quickStyle10.xml" ContentType="application/vnd.openxmlformats-officedocument.drawingml.diagramStyle+xml"/>
  <Override PartName="/ppt/diagrams/drawing11.xml" ContentType="application/vnd.ms-office.drawingml.diagramDrawing+xml"/>
  <Override PartName="/ppt/notesSlides/notesSlide6.xml" ContentType="application/vnd.openxmlformats-officedocument.presentationml.notesSlide+xml"/>
  <Override PartName="/ppt/diagrams/layout14.xml" ContentType="application/vnd.openxmlformats-officedocument.drawingml.diagramLayout+xml"/>
  <Override PartName="/ppt/diagrams/colors17.xml" ContentType="application/vnd.openxmlformats-officedocument.drawingml.diagramColors+xml"/>
  <Override PartName="/ppt/slides/slide8.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drawing4.xml" ContentType="application/vnd.ms-office.drawingml.diagramDrawing+xml"/>
  <Override PartName="/ppt/diagrams/quickStyle6.xml" ContentType="application/vnd.openxmlformats-officedocument.drawingml.diagramStyle+xml"/>
  <Override PartName="/ppt/notesSlides/notesSlide4.xml" ContentType="application/vnd.openxmlformats-officedocument.presentationml.notesSlide+xml"/>
  <Override PartName="/ppt/diagrams/layout12.xml" ContentType="application/vnd.openxmlformats-officedocument.drawingml.diagramLayout+xml"/>
  <Override PartName="/ppt/diagrams/colors15.xml" ContentType="application/vnd.openxmlformats-officedocument.drawingml.diagramColors+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diagrams/colors13.xml" ContentType="application/vnd.openxmlformats-officedocument.drawingml.diagramColors+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diagrams/data15.xml" ContentType="application/vnd.openxmlformats-officedocument.drawingml.diagramData+xml"/>
  <Override PartName="/ppt/slides/slide2.xml" ContentType="application/vnd.openxmlformats-officedocument.presentationml.slide+xml"/>
  <Override PartName="/ppt/slides/slide16.xml" ContentType="application/vnd.openxmlformats-officedocument.presentationml.slide+xml"/>
  <Default Extension="wmf" ContentType="image/x-wmf"/>
  <Override PartName="/ppt/diagrams/data11.xml" ContentType="application/vnd.openxmlformats-officedocument.drawingml.diagramData+xml"/>
  <Default Extension="rels" ContentType="application/vnd.openxmlformats-package.relationships+xml"/>
  <Override PartName="/ppt/diagrams/layout7.xml" ContentType="application/vnd.openxmlformats-officedocument.drawingml.diagramLayout+xml"/>
  <Override PartName="/ppt/diagrams/data8.xml" ContentType="application/vnd.openxmlformats-officedocument.drawingml.diagramData+xml"/>
  <Override PartName="/ppt/slides/slide12.xml" ContentType="application/vnd.openxmlformats-officedocument.presentationml.slide+xml"/>
  <Override PartName="/ppt/slideLayouts/slideLayout11.xml" ContentType="application/vnd.openxmlformats-officedocument.presentationml.slideLayout+xml"/>
  <Override PartName="/ppt/diagrams/quickStyle15.xml" ContentType="application/vnd.openxmlformats-officedocument.drawingml.diagramStyle+xml"/>
  <Override PartName="/ppt/diagrams/drawing16.xml" ContentType="application/vnd.ms-office.drawingml.diagramDrawing+xml"/>
  <Override PartName="/ppt/diagrams/layout3.xml" ContentType="application/vnd.openxmlformats-officedocument.drawingml.diagramLayout+xml"/>
  <Override PartName="/ppt/diagrams/data4.xml" ContentType="application/vnd.openxmlformats-officedocument.drawingml.diagramData+xml"/>
  <Override PartName="/ppt/diagrams/drawing9.xml" ContentType="application/vnd.ms-office.drawingml.diagramDrawing+xml"/>
  <Override PartName="/ppt/diagrams/layout15.xml" ContentType="application/vnd.openxmlformats-officedocument.drawingml.diagramLayout+xml"/>
  <Override PartName="/ppt/notesSlides/notesSlide9.xml" ContentType="application/vnd.openxmlformats-officedocument.presentationml.notesSlide+xml"/>
  <Override PartName="/ppt/diagrams/colors6.xml" ContentType="application/vnd.openxmlformats-officedocument.drawingml.diagramColors+xml"/>
  <Override PartName="/ppt/diagrams/quickStyle9.xml" ContentType="application/vnd.openxmlformats-officedocument.drawingml.diagramStyle+xml"/>
  <Override PartName="/ppt/diagrams/quickStyle11.xml" ContentType="application/vnd.openxmlformats-officedocument.drawingml.diagramStyle+xml"/>
  <Override PartName="/ppt/diagrams/drawing12.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322" r:id="rId3"/>
    <p:sldId id="317" r:id="rId4"/>
    <p:sldId id="257" r:id="rId5"/>
    <p:sldId id="283" r:id="rId6"/>
    <p:sldId id="318" r:id="rId7"/>
    <p:sldId id="320" r:id="rId8"/>
    <p:sldId id="319" r:id="rId9"/>
    <p:sldId id="312" r:id="rId10"/>
    <p:sldId id="313" r:id="rId11"/>
    <p:sldId id="321" r:id="rId12"/>
    <p:sldId id="310" r:id="rId13"/>
    <p:sldId id="275" r:id="rId14"/>
    <p:sldId id="289" r:id="rId15"/>
    <p:sldId id="291" r:id="rId16"/>
    <p:sldId id="284" r:id="rId17"/>
    <p:sldId id="302" r:id="rId18"/>
  </p:sldIdLst>
  <p:sldSz cx="9144000" cy="6858000" type="screen4x3"/>
  <p:notesSz cx="6858000" cy="9144000"/>
  <p:defaultTextStyle>
    <a:defPPr>
      <a:defRPr lang="fr-FR"/>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1705" autoAdjust="0"/>
  </p:normalViewPr>
  <p:slideViewPr>
    <p:cSldViewPr>
      <p:cViewPr varScale="1">
        <p:scale>
          <a:sx n="59" d="100"/>
          <a:sy n="59" d="100"/>
        </p:scale>
        <p:origin x="-1686" y="-8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3">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856AD90-0916-4C11-AB9B-4E46BF9F921E}" type="doc">
      <dgm:prSet loTypeId="urn:microsoft.com/office/officeart/2005/8/layout/arrow2" loCatId="process" qsTypeId="urn:microsoft.com/office/officeart/2005/8/quickstyle/simple1" qsCatId="simple" csTypeId="urn:microsoft.com/office/officeart/2005/8/colors/accent1_2" csCatId="accent1" phldr="1"/>
      <dgm:spPr/>
      <dgm:t>
        <a:bodyPr/>
        <a:lstStyle/>
        <a:p>
          <a:endParaRPr lang="fr-FR"/>
        </a:p>
      </dgm:t>
    </dgm:pt>
    <dgm:pt modelId="{3EFAC9BF-00EB-4ED1-8E1F-D274B4E2DD8C}">
      <dgm:prSet phldrT="[Texte]"/>
      <dgm:spPr/>
      <dgm:t>
        <a:bodyPr/>
        <a:lstStyle/>
        <a:p>
          <a:r>
            <a:rPr lang="fr-FR" dirty="0" smtClean="0"/>
            <a:t>Sélection</a:t>
          </a:r>
          <a:r>
            <a:rPr lang="fr-FR" baseline="0" dirty="0" smtClean="0"/>
            <a:t> des indicateurs</a:t>
          </a:r>
          <a:endParaRPr lang="fr-FR" dirty="0"/>
        </a:p>
      </dgm:t>
    </dgm:pt>
    <dgm:pt modelId="{E75A15E8-5596-4FF8-8B65-B7357D49CCD0}" type="parTrans" cxnId="{B8BB223D-8B47-4420-92B4-D682B65CD907}">
      <dgm:prSet/>
      <dgm:spPr/>
      <dgm:t>
        <a:bodyPr/>
        <a:lstStyle/>
        <a:p>
          <a:endParaRPr lang="fr-FR"/>
        </a:p>
      </dgm:t>
    </dgm:pt>
    <dgm:pt modelId="{44CB9B65-7449-4198-88C8-024E4FE8BB8E}" type="sibTrans" cxnId="{B8BB223D-8B47-4420-92B4-D682B65CD907}">
      <dgm:prSet/>
      <dgm:spPr/>
      <dgm:t>
        <a:bodyPr/>
        <a:lstStyle/>
        <a:p>
          <a:endParaRPr lang="fr-FR"/>
        </a:p>
      </dgm:t>
    </dgm:pt>
    <dgm:pt modelId="{784EA875-46F6-4EB7-8B99-D3E17E78F57D}">
      <dgm:prSet phldrT="[Texte]"/>
      <dgm:spPr/>
      <dgm:t>
        <a:bodyPr/>
        <a:lstStyle/>
        <a:p>
          <a:r>
            <a:rPr lang="fr-FR" baseline="0" dirty="0" smtClean="0"/>
            <a:t>Valorisation financière</a:t>
          </a:r>
          <a:endParaRPr lang="fr-FR" dirty="0"/>
        </a:p>
      </dgm:t>
    </dgm:pt>
    <dgm:pt modelId="{4C7E20CB-CABA-42F6-BD8E-4A850D7461FC}" type="parTrans" cxnId="{DD347492-3FF0-4053-8702-A66B187273FF}">
      <dgm:prSet/>
      <dgm:spPr/>
      <dgm:t>
        <a:bodyPr/>
        <a:lstStyle/>
        <a:p>
          <a:endParaRPr lang="fr-FR"/>
        </a:p>
      </dgm:t>
    </dgm:pt>
    <dgm:pt modelId="{475E5E40-3275-482C-BEE0-06FF2749085A}" type="sibTrans" cxnId="{DD347492-3FF0-4053-8702-A66B187273FF}">
      <dgm:prSet/>
      <dgm:spPr/>
      <dgm:t>
        <a:bodyPr/>
        <a:lstStyle/>
        <a:p>
          <a:endParaRPr lang="fr-FR"/>
        </a:p>
      </dgm:t>
    </dgm:pt>
    <dgm:pt modelId="{2E323B56-14B6-4B64-8C4D-B0C05DE3DD31}">
      <dgm:prSet phldrT="[Texte]"/>
      <dgm:spPr/>
      <dgm:t>
        <a:bodyPr/>
        <a:lstStyle/>
        <a:p>
          <a:r>
            <a:rPr lang="fr-FR" baseline="0" dirty="0" smtClean="0"/>
            <a:t>Evaluation</a:t>
          </a:r>
          <a:endParaRPr lang="fr-FR" dirty="0"/>
        </a:p>
      </dgm:t>
    </dgm:pt>
    <dgm:pt modelId="{733B0555-DA05-42E0-83B4-D9953F5E2A07}" type="parTrans" cxnId="{5AE67724-AA17-4953-88B3-99B7B20CC24A}">
      <dgm:prSet/>
      <dgm:spPr/>
      <dgm:t>
        <a:bodyPr/>
        <a:lstStyle/>
        <a:p>
          <a:endParaRPr lang="fr-FR"/>
        </a:p>
      </dgm:t>
    </dgm:pt>
    <dgm:pt modelId="{B4D713C0-9FFA-4DA8-86AE-F5C9180D101D}" type="sibTrans" cxnId="{5AE67724-AA17-4953-88B3-99B7B20CC24A}">
      <dgm:prSet/>
      <dgm:spPr/>
      <dgm:t>
        <a:bodyPr/>
        <a:lstStyle/>
        <a:p>
          <a:endParaRPr lang="fr-FR"/>
        </a:p>
      </dgm:t>
    </dgm:pt>
    <dgm:pt modelId="{A262EB51-DF7B-4E59-B919-1E5341F2EF69}">
      <dgm:prSet/>
      <dgm:spPr/>
      <dgm:t>
        <a:bodyPr/>
        <a:lstStyle/>
        <a:p>
          <a:r>
            <a:rPr lang="fr-FR" dirty="0" smtClean="0"/>
            <a:t>Principes</a:t>
          </a:r>
          <a:endParaRPr lang="fr-FR" dirty="0"/>
        </a:p>
      </dgm:t>
    </dgm:pt>
    <dgm:pt modelId="{9F96F5B2-F289-4DF2-A237-3B53FDE3A9CE}" type="parTrans" cxnId="{B40D5FE5-1CA8-43B3-8EB9-6AEA6DF7F1A7}">
      <dgm:prSet/>
      <dgm:spPr/>
      <dgm:t>
        <a:bodyPr/>
        <a:lstStyle/>
        <a:p>
          <a:endParaRPr lang="fr-FR"/>
        </a:p>
      </dgm:t>
    </dgm:pt>
    <dgm:pt modelId="{9ECD1036-7E3F-4A45-A39F-AE11C90CBA43}" type="sibTrans" cxnId="{B40D5FE5-1CA8-43B3-8EB9-6AEA6DF7F1A7}">
      <dgm:prSet/>
      <dgm:spPr/>
      <dgm:t>
        <a:bodyPr/>
        <a:lstStyle/>
        <a:p>
          <a:endParaRPr lang="fr-FR"/>
        </a:p>
      </dgm:t>
    </dgm:pt>
    <dgm:pt modelId="{1E721712-9FDB-4466-ACA5-104880BE865D}">
      <dgm:prSet/>
      <dgm:spPr/>
      <dgm:t>
        <a:bodyPr/>
        <a:lstStyle/>
        <a:p>
          <a:r>
            <a:rPr lang="fr-FR" baseline="0" dirty="0" smtClean="0"/>
            <a:t>Calcul du score</a:t>
          </a:r>
          <a:endParaRPr lang="fr-FR" dirty="0"/>
        </a:p>
      </dgm:t>
    </dgm:pt>
    <dgm:pt modelId="{9DA43B83-9AA2-413A-A74E-74266FE622C6}" type="parTrans" cxnId="{9DD7F10D-91C2-4611-A08C-E3F09D61D8E1}">
      <dgm:prSet/>
      <dgm:spPr/>
      <dgm:t>
        <a:bodyPr/>
        <a:lstStyle/>
        <a:p>
          <a:endParaRPr lang="fr-FR"/>
        </a:p>
      </dgm:t>
    </dgm:pt>
    <dgm:pt modelId="{E5747D69-5EB0-4D70-8AF6-57A5FA3BA892}" type="sibTrans" cxnId="{9DD7F10D-91C2-4611-A08C-E3F09D61D8E1}">
      <dgm:prSet/>
      <dgm:spPr/>
      <dgm:t>
        <a:bodyPr/>
        <a:lstStyle/>
        <a:p>
          <a:endParaRPr lang="fr-FR"/>
        </a:p>
      </dgm:t>
    </dgm:pt>
    <dgm:pt modelId="{25C7FF40-38A6-4F95-B5AE-777128344888}">
      <dgm:prSet/>
      <dgm:spPr/>
      <dgm:t>
        <a:bodyPr/>
        <a:lstStyle/>
        <a:p>
          <a:endParaRPr lang="fr-FR"/>
        </a:p>
      </dgm:t>
    </dgm:pt>
    <dgm:pt modelId="{319339FD-17FE-4C64-A30E-61E17CD64AA9}" type="parTrans" cxnId="{84F9F6E1-DA9A-4F27-AF7F-435840E297F8}">
      <dgm:prSet/>
      <dgm:spPr/>
      <dgm:t>
        <a:bodyPr/>
        <a:lstStyle/>
        <a:p>
          <a:endParaRPr lang="fr-FR"/>
        </a:p>
      </dgm:t>
    </dgm:pt>
    <dgm:pt modelId="{EECA49FC-61D9-4180-AC89-D62D5508B5FA}" type="sibTrans" cxnId="{84F9F6E1-DA9A-4F27-AF7F-435840E297F8}">
      <dgm:prSet/>
      <dgm:spPr/>
      <dgm:t>
        <a:bodyPr/>
        <a:lstStyle/>
        <a:p>
          <a:endParaRPr lang="fr-FR"/>
        </a:p>
      </dgm:t>
    </dgm:pt>
    <dgm:pt modelId="{4FE47527-8A8A-4646-BC87-0FE1273B41A9}">
      <dgm:prSet phldrT="[Texte]" custScaleY="16460" custLinFactX="-8147" custLinFactNeighborX="-100000" custLinFactNeighborY="-29115"/>
      <dgm:spPr/>
      <dgm:t>
        <a:bodyPr/>
        <a:lstStyle/>
        <a:p>
          <a:endParaRPr lang="fr-FR"/>
        </a:p>
      </dgm:t>
    </dgm:pt>
    <dgm:pt modelId="{557F3CD4-23CA-4829-9CC0-2167069BC92D}" type="parTrans" cxnId="{9E5DB159-AC4A-4CBA-ABA4-6C39A9CF1880}">
      <dgm:prSet/>
      <dgm:spPr/>
      <dgm:t>
        <a:bodyPr/>
        <a:lstStyle/>
        <a:p>
          <a:endParaRPr lang="fr-FR"/>
        </a:p>
      </dgm:t>
    </dgm:pt>
    <dgm:pt modelId="{562AE05D-B1AB-4916-984F-847EE3E3F5CE}" type="sibTrans" cxnId="{9E5DB159-AC4A-4CBA-ABA4-6C39A9CF1880}">
      <dgm:prSet/>
      <dgm:spPr/>
      <dgm:t>
        <a:bodyPr/>
        <a:lstStyle/>
        <a:p>
          <a:endParaRPr lang="fr-FR"/>
        </a:p>
      </dgm:t>
    </dgm:pt>
    <dgm:pt modelId="{17EB157D-E740-4FA5-95B3-CB6B5C4248A6}" type="pres">
      <dgm:prSet presAssocID="{2856AD90-0916-4C11-AB9B-4E46BF9F921E}" presName="arrowDiagram" presStyleCnt="0">
        <dgm:presLayoutVars>
          <dgm:chMax val="5"/>
          <dgm:dir/>
          <dgm:resizeHandles val="exact"/>
        </dgm:presLayoutVars>
      </dgm:prSet>
      <dgm:spPr/>
      <dgm:t>
        <a:bodyPr/>
        <a:lstStyle/>
        <a:p>
          <a:endParaRPr lang="fr-FR"/>
        </a:p>
      </dgm:t>
    </dgm:pt>
    <dgm:pt modelId="{6A7A71D7-C574-43C1-9237-2019E184620B}" type="pres">
      <dgm:prSet presAssocID="{2856AD90-0916-4C11-AB9B-4E46BF9F921E}" presName="arrow" presStyleLbl="bgShp" presStyleIdx="0" presStyleCnt="1"/>
      <dgm:spPr/>
      <dgm:t>
        <a:bodyPr/>
        <a:lstStyle/>
        <a:p>
          <a:endParaRPr lang="fr-FR"/>
        </a:p>
      </dgm:t>
    </dgm:pt>
    <dgm:pt modelId="{2B5B5F84-3678-40D3-8D4E-E2602AF3FAB2}" type="pres">
      <dgm:prSet presAssocID="{2856AD90-0916-4C11-AB9B-4E46BF9F921E}" presName="arrowDiagram5" presStyleCnt="0"/>
      <dgm:spPr/>
    </dgm:pt>
    <dgm:pt modelId="{778FEA33-F960-4A34-BFBA-A2B1307D947B}" type="pres">
      <dgm:prSet presAssocID="{A262EB51-DF7B-4E59-B919-1E5341F2EF69}" presName="bullet5a" presStyleLbl="node1" presStyleIdx="0" presStyleCnt="5"/>
      <dgm:spPr/>
    </dgm:pt>
    <dgm:pt modelId="{1227B043-4F17-46CB-AA71-D0B42360B297}" type="pres">
      <dgm:prSet presAssocID="{A262EB51-DF7B-4E59-B919-1E5341F2EF69}" presName="textBox5a" presStyleLbl="revTx" presStyleIdx="0" presStyleCnt="5">
        <dgm:presLayoutVars>
          <dgm:bulletEnabled val="1"/>
        </dgm:presLayoutVars>
      </dgm:prSet>
      <dgm:spPr/>
      <dgm:t>
        <a:bodyPr/>
        <a:lstStyle/>
        <a:p>
          <a:endParaRPr lang="fr-FR"/>
        </a:p>
      </dgm:t>
    </dgm:pt>
    <dgm:pt modelId="{853F040D-F296-4509-8550-D938E89FC44A}" type="pres">
      <dgm:prSet presAssocID="{3EFAC9BF-00EB-4ED1-8E1F-D274B4E2DD8C}" presName="bullet5b" presStyleLbl="node1" presStyleIdx="1" presStyleCnt="5" custLinFactX="-7252" custLinFactNeighborX="-100000" custLinFactNeighborY="87204"/>
      <dgm:spPr/>
    </dgm:pt>
    <dgm:pt modelId="{4FC6DD85-6AF4-48F9-89DF-5E360D637C88}" type="pres">
      <dgm:prSet presAssocID="{3EFAC9BF-00EB-4ED1-8E1F-D274B4E2DD8C}" presName="textBox5b" presStyleLbl="revTx" presStyleIdx="1" presStyleCnt="5" custAng="10800000" custFlipVert="1" custScaleX="220213" custScaleY="13654" custLinFactNeighborX="11069" custLinFactNeighborY="-20755">
        <dgm:presLayoutVars>
          <dgm:bulletEnabled val="1"/>
        </dgm:presLayoutVars>
      </dgm:prSet>
      <dgm:spPr/>
      <dgm:t>
        <a:bodyPr/>
        <a:lstStyle/>
        <a:p>
          <a:endParaRPr lang="fr-FR"/>
        </a:p>
      </dgm:t>
    </dgm:pt>
    <dgm:pt modelId="{6B915C50-8EE0-4BBE-A9ED-1E022439A551}" type="pres">
      <dgm:prSet presAssocID="{1E721712-9FDB-4466-ACA5-104880BE865D}" presName="bullet5c" presStyleLbl="node1" presStyleIdx="2" presStyleCnt="5" custLinFactX="-86402" custLinFactY="484" custLinFactNeighborX="-100000" custLinFactNeighborY="100000"/>
      <dgm:spPr/>
    </dgm:pt>
    <dgm:pt modelId="{9331ACED-BCC3-4BE7-906E-CCE4BA39B38A}" type="pres">
      <dgm:prSet presAssocID="{1E721712-9FDB-4466-ACA5-104880BE865D}" presName="textBox5c" presStyleLbl="revTx" presStyleIdx="2" presStyleCnt="5" custScaleX="142415" custScaleY="15907" custLinFactNeighborX="-54935" custLinFactNeighborY="-18305">
        <dgm:presLayoutVars>
          <dgm:bulletEnabled val="1"/>
        </dgm:presLayoutVars>
      </dgm:prSet>
      <dgm:spPr/>
      <dgm:t>
        <a:bodyPr/>
        <a:lstStyle/>
        <a:p>
          <a:endParaRPr lang="fr-FR"/>
        </a:p>
      </dgm:t>
    </dgm:pt>
    <dgm:pt modelId="{74F8D4C1-4BE0-43AA-A264-E8365D5B5D2E}" type="pres">
      <dgm:prSet presAssocID="{784EA875-46F6-4EB7-8B99-D3E17E78F57D}" presName="bullet5d" presStyleLbl="node1" presStyleIdx="3" presStyleCnt="5" custLinFactX="-100000" custLinFactNeighborX="-146299" custLinFactNeighborY="85369"/>
      <dgm:spPr/>
    </dgm:pt>
    <dgm:pt modelId="{4B3ED011-EF22-49AB-B7ED-BE5B96A9C774}" type="pres">
      <dgm:prSet presAssocID="{784EA875-46F6-4EB7-8B99-D3E17E78F57D}" presName="textBox5d" presStyleLbl="revTx" presStyleIdx="3" presStyleCnt="5" custScaleX="179018" custScaleY="14712" custLinFactNeighborX="-85826" custLinFactNeighborY="-19936">
        <dgm:presLayoutVars>
          <dgm:bulletEnabled val="1"/>
        </dgm:presLayoutVars>
      </dgm:prSet>
      <dgm:spPr/>
      <dgm:t>
        <a:bodyPr/>
        <a:lstStyle/>
        <a:p>
          <a:endParaRPr lang="fr-FR"/>
        </a:p>
      </dgm:t>
    </dgm:pt>
    <dgm:pt modelId="{DDFD422B-1220-457B-8A51-B345B6A6CAC9}" type="pres">
      <dgm:prSet presAssocID="{2E323B56-14B6-4B64-8C4D-B0C05DE3DD31}" presName="bullet5e" presStyleLbl="node1" presStyleIdx="4" presStyleCnt="5" custLinFactX="-100000" custLinFactNeighborX="-153185" custLinFactNeighborY="45304"/>
      <dgm:spPr/>
      <dgm:t>
        <a:bodyPr/>
        <a:lstStyle/>
        <a:p>
          <a:endParaRPr lang="fr-FR"/>
        </a:p>
      </dgm:t>
    </dgm:pt>
    <dgm:pt modelId="{4BFF0F36-B1EB-49D0-92F3-D196E8FE7BF2}" type="pres">
      <dgm:prSet presAssocID="{2E323B56-14B6-4B64-8C4D-B0C05DE3DD31}" presName="textBox5e" presStyleLbl="revTx" presStyleIdx="4" presStyleCnt="5" custScaleY="16460" custLinFactX="-30469" custLinFactNeighborX="-100000" custLinFactNeighborY="-21836">
        <dgm:presLayoutVars>
          <dgm:bulletEnabled val="1"/>
        </dgm:presLayoutVars>
      </dgm:prSet>
      <dgm:spPr/>
      <dgm:t>
        <a:bodyPr/>
        <a:lstStyle/>
        <a:p>
          <a:endParaRPr lang="fr-FR"/>
        </a:p>
      </dgm:t>
    </dgm:pt>
  </dgm:ptLst>
  <dgm:cxnLst>
    <dgm:cxn modelId="{5AE67724-AA17-4953-88B3-99B7B20CC24A}" srcId="{2856AD90-0916-4C11-AB9B-4E46BF9F921E}" destId="{2E323B56-14B6-4B64-8C4D-B0C05DE3DD31}" srcOrd="4" destOrd="0" parTransId="{733B0555-DA05-42E0-83B4-D9953F5E2A07}" sibTransId="{B4D713C0-9FFA-4DA8-86AE-F5C9180D101D}"/>
    <dgm:cxn modelId="{6A07D693-BA80-48C0-8C8F-FC1C13C3D11C}" type="presOf" srcId="{1E721712-9FDB-4466-ACA5-104880BE865D}" destId="{9331ACED-BCC3-4BE7-906E-CCE4BA39B38A}" srcOrd="0" destOrd="0" presId="urn:microsoft.com/office/officeart/2005/8/layout/arrow2"/>
    <dgm:cxn modelId="{751F60E7-5062-4AEA-AEAE-25E4FD380E9D}" type="presOf" srcId="{A262EB51-DF7B-4E59-B919-1E5341F2EF69}" destId="{1227B043-4F17-46CB-AA71-D0B42360B297}" srcOrd="0" destOrd="0" presId="urn:microsoft.com/office/officeart/2005/8/layout/arrow2"/>
    <dgm:cxn modelId="{84F9F6E1-DA9A-4F27-AF7F-435840E297F8}" srcId="{2856AD90-0916-4C11-AB9B-4E46BF9F921E}" destId="{25C7FF40-38A6-4F95-B5AE-777128344888}" srcOrd="5" destOrd="0" parTransId="{319339FD-17FE-4C64-A30E-61E17CD64AA9}" sibTransId="{EECA49FC-61D9-4180-AC89-D62D5508B5FA}"/>
    <dgm:cxn modelId="{E953A973-AE9E-4695-A0AE-FB29743E5A00}" type="presOf" srcId="{3EFAC9BF-00EB-4ED1-8E1F-D274B4E2DD8C}" destId="{4FC6DD85-6AF4-48F9-89DF-5E360D637C88}" srcOrd="0" destOrd="0" presId="urn:microsoft.com/office/officeart/2005/8/layout/arrow2"/>
    <dgm:cxn modelId="{B8BB223D-8B47-4420-92B4-D682B65CD907}" srcId="{2856AD90-0916-4C11-AB9B-4E46BF9F921E}" destId="{3EFAC9BF-00EB-4ED1-8E1F-D274B4E2DD8C}" srcOrd="1" destOrd="0" parTransId="{E75A15E8-5596-4FF8-8B65-B7357D49CCD0}" sibTransId="{44CB9B65-7449-4198-88C8-024E4FE8BB8E}"/>
    <dgm:cxn modelId="{B40D5FE5-1CA8-43B3-8EB9-6AEA6DF7F1A7}" srcId="{2856AD90-0916-4C11-AB9B-4E46BF9F921E}" destId="{A262EB51-DF7B-4E59-B919-1E5341F2EF69}" srcOrd="0" destOrd="0" parTransId="{9F96F5B2-F289-4DF2-A237-3B53FDE3A9CE}" sibTransId="{9ECD1036-7E3F-4A45-A39F-AE11C90CBA43}"/>
    <dgm:cxn modelId="{A82E1EBF-C7F0-467C-83F6-EFEF5AB8A981}" type="presOf" srcId="{2856AD90-0916-4C11-AB9B-4E46BF9F921E}" destId="{17EB157D-E740-4FA5-95B3-CB6B5C4248A6}" srcOrd="0" destOrd="0" presId="urn:microsoft.com/office/officeart/2005/8/layout/arrow2"/>
    <dgm:cxn modelId="{9DD7F10D-91C2-4611-A08C-E3F09D61D8E1}" srcId="{2856AD90-0916-4C11-AB9B-4E46BF9F921E}" destId="{1E721712-9FDB-4466-ACA5-104880BE865D}" srcOrd="2" destOrd="0" parTransId="{9DA43B83-9AA2-413A-A74E-74266FE622C6}" sibTransId="{E5747D69-5EB0-4D70-8AF6-57A5FA3BA892}"/>
    <dgm:cxn modelId="{9E5DB159-AC4A-4CBA-ABA4-6C39A9CF1880}" srcId="{2856AD90-0916-4C11-AB9B-4E46BF9F921E}" destId="{4FE47527-8A8A-4646-BC87-0FE1273B41A9}" srcOrd="6" destOrd="0" parTransId="{557F3CD4-23CA-4829-9CC0-2167069BC92D}" sibTransId="{562AE05D-B1AB-4916-984F-847EE3E3F5CE}"/>
    <dgm:cxn modelId="{4DA826C4-A130-4D50-9469-D14EB5CE6BAE}" type="presOf" srcId="{784EA875-46F6-4EB7-8B99-D3E17E78F57D}" destId="{4B3ED011-EF22-49AB-B7ED-BE5B96A9C774}" srcOrd="0" destOrd="0" presId="urn:microsoft.com/office/officeart/2005/8/layout/arrow2"/>
    <dgm:cxn modelId="{21B983F0-F8D3-4218-B693-055B191C0C3D}" type="presOf" srcId="{2E323B56-14B6-4B64-8C4D-B0C05DE3DD31}" destId="{4BFF0F36-B1EB-49D0-92F3-D196E8FE7BF2}" srcOrd="0" destOrd="0" presId="urn:microsoft.com/office/officeart/2005/8/layout/arrow2"/>
    <dgm:cxn modelId="{DD347492-3FF0-4053-8702-A66B187273FF}" srcId="{2856AD90-0916-4C11-AB9B-4E46BF9F921E}" destId="{784EA875-46F6-4EB7-8B99-D3E17E78F57D}" srcOrd="3" destOrd="0" parTransId="{4C7E20CB-CABA-42F6-BD8E-4A850D7461FC}" sibTransId="{475E5E40-3275-482C-BEE0-06FF2749085A}"/>
    <dgm:cxn modelId="{023A4289-6143-4985-8D31-E5D7837E50C9}" type="presParOf" srcId="{17EB157D-E740-4FA5-95B3-CB6B5C4248A6}" destId="{6A7A71D7-C574-43C1-9237-2019E184620B}" srcOrd="0" destOrd="0" presId="urn:microsoft.com/office/officeart/2005/8/layout/arrow2"/>
    <dgm:cxn modelId="{6F084D80-3484-4AC8-9A2C-807B7C7CA351}" type="presParOf" srcId="{17EB157D-E740-4FA5-95B3-CB6B5C4248A6}" destId="{2B5B5F84-3678-40D3-8D4E-E2602AF3FAB2}" srcOrd="1" destOrd="0" presId="urn:microsoft.com/office/officeart/2005/8/layout/arrow2"/>
    <dgm:cxn modelId="{20D7E560-3AD2-4294-95B6-0DFB8BE7E846}" type="presParOf" srcId="{2B5B5F84-3678-40D3-8D4E-E2602AF3FAB2}" destId="{778FEA33-F960-4A34-BFBA-A2B1307D947B}" srcOrd="0" destOrd="0" presId="urn:microsoft.com/office/officeart/2005/8/layout/arrow2"/>
    <dgm:cxn modelId="{E1363C2F-9E89-4B8B-B6F1-EDED05CD13B2}" type="presParOf" srcId="{2B5B5F84-3678-40D3-8D4E-E2602AF3FAB2}" destId="{1227B043-4F17-46CB-AA71-D0B42360B297}" srcOrd="1" destOrd="0" presId="urn:microsoft.com/office/officeart/2005/8/layout/arrow2"/>
    <dgm:cxn modelId="{6A42CB22-4910-4EED-83D3-1066EC3E9A54}" type="presParOf" srcId="{2B5B5F84-3678-40D3-8D4E-E2602AF3FAB2}" destId="{853F040D-F296-4509-8550-D938E89FC44A}" srcOrd="2" destOrd="0" presId="urn:microsoft.com/office/officeart/2005/8/layout/arrow2"/>
    <dgm:cxn modelId="{1E9F4799-0F25-45B6-AAFE-0E1DC800F77E}" type="presParOf" srcId="{2B5B5F84-3678-40D3-8D4E-E2602AF3FAB2}" destId="{4FC6DD85-6AF4-48F9-89DF-5E360D637C88}" srcOrd="3" destOrd="0" presId="urn:microsoft.com/office/officeart/2005/8/layout/arrow2"/>
    <dgm:cxn modelId="{20B09F41-1979-4C9D-A76A-3D1BEFD70FB5}" type="presParOf" srcId="{2B5B5F84-3678-40D3-8D4E-E2602AF3FAB2}" destId="{6B915C50-8EE0-4BBE-A9ED-1E022439A551}" srcOrd="4" destOrd="0" presId="urn:microsoft.com/office/officeart/2005/8/layout/arrow2"/>
    <dgm:cxn modelId="{4D6D2FEE-8DDE-4212-B6E0-BFB11637F884}" type="presParOf" srcId="{2B5B5F84-3678-40D3-8D4E-E2602AF3FAB2}" destId="{9331ACED-BCC3-4BE7-906E-CCE4BA39B38A}" srcOrd="5" destOrd="0" presId="urn:microsoft.com/office/officeart/2005/8/layout/arrow2"/>
    <dgm:cxn modelId="{F9DF79C7-9578-460E-BE64-62986CF5FFAC}" type="presParOf" srcId="{2B5B5F84-3678-40D3-8D4E-E2602AF3FAB2}" destId="{74F8D4C1-4BE0-43AA-A264-E8365D5B5D2E}" srcOrd="6" destOrd="0" presId="urn:microsoft.com/office/officeart/2005/8/layout/arrow2"/>
    <dgm:cxn modelId="{2E562125-11DB-4869-A7F4-CE6DB17F0BFD}" type="presParOf" srcId="{2B5B5F84-3678-40D3-8D4E-E2602AF3FAB2}" destId="{4B3ED011-EF22-49AB-B7ED-BE5B96A9C774}" srcOrd="7" destOrd="0" presId="urn:microsoft.com/office/officeart/2005/8/layout/arrow2"/>
    <dgm:cxn modelId="{BE54A374-C9BE-4206-9310-40939BD409E6}" type="presParOf" srcId="{2B5B5F84-3678-40D3-8D4E-E2602AF3FAB2}" destId="{DDFD422B-1220-457B-8A51-B345B6A6CAC9}" srcOrd="8" destOrd="0" presId="urn:microsoft.com/office/officeart/2005/8/layout/arrow2"/>
    <dgm:cxn modelId="{6EE82DED-AB4F-4983-9AF2-3DC2323AF31B}" type="presParOf" srcId="{2B5B5F84-3678-40D3-8D4E-E2602AF3FAB2}" destId="{4BFF0F36-B1EB-49D0-92F3-D196E8FE7BF2}" srcOrd="9" destOrd="0" presId="urn:microsoft.com/office/officeart/2005/8/layout/arrow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B051CBBE-F8A0-4D13-913A-336D56A2F0C4}" type="doc">
      <dgm:prSet loTypeId="urn:microsoft.com/office/officeart/2005/8/layout/hChevron3" loCatId="process" qsTypeId="urn:microsoft.com/office/officeart/2005/8/quickstyle/simple1" qsCatId="simple" csTypeId="urn:microsoft.com/office/officeart/2005/8/colors/accent2_1" csCatId="accent2" phldr="1"/>
      <dgm:spPr/>
    </dgm:pt>
    <dgm:pt modelId="{D0A9909E-AA8F-4E13-A932-6371ADB71E69}">
      <dgm:prSet phldrT="[Texte]" custT="1"/>
      <dgm:spPr>
        <a:solidFill>
          <a:schemeClr val="bg1"/>
        </a:solidFill>
      </dgm:spPr>
      <dgm:t>
        <a:bodyPr/>
        <a:lstStyle/>
        <a:p>
          <a:r>
            <a:rPr lang="fr-FR" sz="1600" b="0" dirty="0" smtClean="0">
              <a:solidFill>
                <a:schemeClr val="tx1"/>
              </a:solidFill>
              <a:ea typeface="ＭＳ Ｐゴシック" pitchFamily="34" charset="-128"/>
            </a:rPr>
            <a:t>Principes</a:t>
          </a:r>
          <a:endParaRPr lang="fr-FR" sz="1600" b="0" dirty="0">
            <a:solidFill>
              <a:schemeClr val="tx1"/>
            </a:solidFill>
          </a:endParaRPr>
        </a:p>
      </dgm:t>
    </dgm:pt>
    <dgm:pt modelId="{A7524F36-A311-4ED4-B025-927635793F0F}" type="parTrans" cxnId="{75250C41-776D-4504-9A15-C47B7D367FA9}">
      <dgm:prSet/>
      <dgm:spPr/>
      <dgm:t>
        <a:bodyPr/>
        <a:lstStyle/>
        <a:p>
          <a:endParaRPr lang="fr-FR"/>
        </a:p>
      </dgm:t>
    </dgm:pt>
    <dgm:pt modelId="{15E17350-EADC-4859-A68D-B82DAC16C5AC}" type="sibTrans" cxnId="{75250C41-776D-4504-9A15-C47B7D367FA9}">
      <dgm:prSet/>
      <dgm:spPr/>
      <dgm:t>
        <a:bodyPr/>
        <a:lstStyle/>
        <a:p>
          <a:endParaRPr lang="fr-FR"/>
        </a:p>
      </dgm:t>
    </dgm:pt>
    <dgm:pt modelId="{69866737-49CE-471F-B8FD-CFC776485DBB}">
      <dgm:prSet phldrT="[Texte]" custT="1"/>
      <dgm:spPr>
        <a:solidFill>
          <a:schemeClr val="bg1"/>
        </a:solidFill>
      </dgm:spPr>
      <dgm:t>
        <a:bodyPr/>
        <a:lstStyle/>
        <a:p>
          <a:r>
            <a:rPr lang="fr-FR" sz="1600" b="0" dirty="0" smtClean="0">
              <a:solidFill>
                <a:schemeClr val="tx1"/>
              </a:solidFill>
              <a:ea typeface="ＭＳ Ｐゴシック" pitchFamily="34" charset="-128"/>
            </a:rPr>
            <a:t>Sélection des indicateurs</a:t>
          </a:r>
          <a:endParaRPr lang="fr-FR" sz="1600" b="0" dirty="0">
            <a:solidFill>
              <a:schemeClr val="tx1"/>
            </a:solidFill>
            <a:ea typeface="ＭＳ Ｐゴシック" pitchFamily="34" charset="-128"/>
          </a:endParaRPr>
        </a:p>
      </dgm:t>
    </dgm:pt>
    <dgm:pt modelId="{ED1D985D-18F4-4927-8D21-ED8E78544FE3}" type="parTrans" cxnId="{328AA7A4-1C52-456A-9FA0-2105B4474FE1}">
      <dgm:prSet/>
      <dgm:spPr/>
      <dgm:t>
        <a:bodyPr/>
        <a:lstStyle/>
        <a:p>
          <a:endParaRPr lang="fr-FR"/>
        </a:p>
      </dgm:t>
    </dgm:pt>
    <dgm:pt modelId="{D35D161C-A3EA-4672-AEB2-E5E4BCF80A25}" type="sibTrans" cxnId="{328AA7A4-1C52-456A-9FA0-2105B4474FE1}">
      <dgm:prSet/>
      <dgm:spPr/>
      <dgm:t>
        <a:bodyPr/>
        <a:lstStyle/>
        <a:p>
          <a:endParaRPr lang="fr-FR"/>
        </a:p>
      </dgm:t>
    </dgm:pt>
    <dgm:pt modelId="{AC9B791B-91B3-4020-AF39-72B6B7ADB1DC}">
      <dgm:prSet phldrT="[Texte]" custT="1"/>
      <dgm:spPr>
        <a:solidFill>
          <a:schemeClr val="tx2">
            <a:lumMod val="75000"/>
          </a:schemeClr>
        </a:solidFill>
      </dgm:spPr>
      <dgm:t>
        <a:bodyPr/>
        <a:lstStyle/>
        <a:p>
          <a:r>
            <a:rPr lang="fr-FR" sz="1500" b="1" dirty="0" smtClean="0">
              <a:solidFill>
                <a:schemeClr val="bg1"/>
              </a:solidFill>
              <a:ea typeface="ＭＳ Ｐゴシック" pitchFamily="34" charset="-128"/>
            </a:rPr>
            <a:t>Calcul du score</a:t>
          </a:r>
          <a:endParaRPr lang="fr-FR" sz="1500" b="1" dirty="0">
            <a:solidFill>
              <a:schemeClr val="bg1"/>
            </a:solidFill>
            <a:ea typeface="ＭＳ Ｐゴシック" pitchFamily="34" charset="-128"/>
          </a:endParaRPr>
        </a:p>
      </dgm:t>
    </dgm:pt>
    <dgm:pt modelId="{8C261B5D-A822-4025-9B94-77AA99B58D3C}" type="parTrans" cxnId="{E71CD2F6-68AD-4DDB-AD52-C908DAD8F1B4}">
      <dgm:prSet/>
      <dgm:spPr/>
      <dgm:t>
        <a:bodyPr/>
        <a:lstStyle/>
        <a:p>
          <a:endParaRPr lang="fr-FR"/>
        </a:p>
      </dgm:t>
    </dgm:pt>
    <dgm:pt modelId="{68318E8E-6FA7-4187-96AE-A6B4065D90E9}" type="sibTrans" cxnId="{E71CD2F6-68AD-4DDB-AD52-C908DAD8F1B4}">
      <dgm:prSet/>
      <dgm:spPr/>
      <dgm:t>
        <a:bodyPr/>
        <a:lstStyle/>
        <a:p>
          <a:endParaRPr lang="fr-FR"/>
        </a:p>
      </dgm:t>
    </dgm:pt>
    <dgm:pt modelId="{D066382B-574B-4E4E-9E25-79EB37570794}">
      <dgm:prSet phldrT="[Texte]"/>
      <dgm:spPr/>
      <dgm:t>
        <a:bodyPr/>
        <a:lstStyle/>
        <a:p>
          <a:r>
            <a:rPr lang="fr-FR" dirty="0" smtClean="0">
              <a:ea typeface="ＭＳ Ｐゴシック" pitchFamily="34" charset="-128"/>
            </a:rPr>
            <a:t>Evaluation</a:t>
          </a:r>
          <a:endParaRPr lang="fr-FR" dirty="0"/>
        </a:p>
      </dgm:t>
    </dgm:pt>
    <dgm:pt modelId="{4BFCA3C8-B8AB-4ACB-AF97-5E91436B41DB}" type="parTrans" cxnId="{5DCF75C0-DF13-461C-A8C7-7FE2F0FF0315}">
      <dgm:prSet/>
      <dgm:spPr/>
      <dgm:t>
        <a:bodyPr/>
        <a:lstStyle/>
        <a:p>
          <a:endParaRPr lang="fr-FR"/>
        </a:p>
      </dgm:t>
    </dgm:pt>
    <dgm:pt modelId="{0DECB702-A7B5-46D5-B4AC-3B80458A7E69}" type="sibTrans" cxnId="{5DCF75C0-DF13-461C-A8C7-7FE2F0FF0315}">
      <dgm:prSet/>
      <dgm:spPr/>
      <dgm:t>
        <a:bodyPr/>
        <a:lstStyle/>
        <a:p>
          <a:endParaRPr lang="fr-FR"/>
        </a:p>
      </dgm:t>
    </dgm:pt>
    <dgm:pt modelId="{1EEF2224-D41A-4160-A350-ADE70BADA125}">
      <dgm:prSet phldrT="[Texte]"/>
      <dgm:spPr/>
      <dgm:t>
        <a:bodyPr/>
        <a:lstStyle/>
        <a:p>
          <a:r>
            <a:rPr lang="fr-FR" dirty="0" smtClean="0">
              <a:ea typeface="ＭＳ Ｐゴシック" pitchFamily="34" charset="-128"/>
            </a:rPr>
            <a:t>Valorisation financière</a:t>
          </a:r>
          <a:endParaRPr lang="fr-FR" dirty="0"/>
        </a:p>
      </dgm:t>
    </dgm:pt>
    <dgm:pt modelId="{63916E50-C7C9-4C1B-9A4A-49D9B696DB8D}" type="parTrans" cxnId="{08F5344C-5BC0-4CD0-AC30-B47FC60DDCE1}">
      <dgm:prSet/>
      <dgm:spPr/>
      <dgm:t>
        <a:bodyPr/>
        <a:lstStyle/>
        <a:p>
          <a:endParaRPr lang="fr-FR"/>
        </a:p>
      </dgm:t>
    </dgm:pt>
    <dgm:pt modelId="{9D5A757A-450F-4B53-B4EA-0A26A76FFFF9}" type="sibTrans" cxnId="{08F5344C-5BC0-4CD0-AC30-B47FC60DDCE1}">
      <dgm:prSet/>
      <dgm:spPr/>
      <dgm:t>
        <a:bodyPr/>
        <a:lstStyle/>
        <a:p>
          <a:endParaRPr lang="fr-FR"/>
        </a:p>
      </dgm:t>
    </dgm:pt>
    <dgm:pt modelId="{305E6321-C74B-4606-A36A-6E3CC00CDFE7}">
      <dgm:prSet phldrT="[Texte]"/>
      <dgm:spPr/>
      <dgm:t>
        <a:bodyPr/>
        <a:lstStyle/>
        <a:p>
          <a:r>
            <a:rPr lang="fr-FR" dirty="0" smtClean="0"/>
            <a:t>Calendrier</a:t>
          </a:r>
          <a:endParaRPr lang="fr-FR" dirty="0"/>
        </a:p>
      </dgm:t>
    </dgm:pt>
    <dgm:pt modelId="{DD2B3CC1-7E2F-4A65-845D-7DA40EA43662}" type="parTrans" cxnId="{64DBBA9A-1470-425A-8DD5-25AA76C599E3}">
      <dgm:prSet/>
      <dgm:spPr/>
      <dgm:t>
        <a:bodyPr/>
        <a:lstStyle/>
        <a:p>
          <a:endParaRPr lang="fr-FR"/>
        </a:p>
      </dgm:t>
    </dgm:pt>
    <dgm:pt modelId="{1789EBC3-E2C4-4238-AF64-217C4A6E55C8}" type="sibTrans" cxnId="{64DBBA9A-1470-425A-8DD5-25AA76C599E3}">
      <dgm:prSet/>
      <dgm:spPr/>
      <dgm:t>
        <a:bodyPr/>
        <a:lstStyle/>
        <a:p>
          <a:endParaRPr lang="fr-FR"/>
        </a:p>
      </dgm:t>
    </dgm:pt>
    <dgm:pt modelId="{B7D716DF-7421-4E00-BC30-846454124925}" type="pres">
      <dgm:prSet presAssocID="{B051CBBE-F8A0-4D13-913A-336D56A2F0C4}" presName="Name0" presStyleCnt="0">
        <dgm:presLayoutVars>
          <dgm:dir/>
          <dgm:resizeHandles val="exact"/>
        </dgm:presLayoutVars>
      </dgm:prSet>
      <dgm:spPr/>
    </dgm:pt>
    <dgm:pt modelId="{C987361A-9E4B-40C6-A5F3-392D44DA94AF}" type="pres">
      <dgm:prSet presAssocID="{D0A9909E-AA8F-4E13-A932-6371ADB71E69}" presName="parTxOnly" presStyleLbl="node1" presStyleIdx="0" presStyleCnt="6" custLinFactNeighborX="-305">
        <dgm:presLayoutVars>
          <dgm:bulletEnabled val="1"/>
        </dgm:presLayoutVars>
      </dgm:prSet>
      <dgm:spPr/>
      <dgm:t>
        <a:bodyPr/>
        <a:lstStyle/>
        <a:p>
          <a:endParaRPr lang="fr-FR"/>
        </a:p>
      </dgm:t>
    </dgm:pt>
    <dgm:pt modelId="{A9D7A21D-3284-4579-94EF-9C62680931F3}" type="pres">
      <dgm:prSet presAssocID="{15E17350-EADC-4859-A68D-B82DAC16C5AC}" presName="parSpace" presStyleCnt="0"/>
      <dgm:spPr/>
    </dgm:pt>
    <dgm:pt modelId="{C816660C-166F-45FC-B1E6-AD2845D55408}" type="pres">
      <dgm:prSet presAssocID="{69866737-49CE-471F-B8FD-CFC776485DBB}" presName="parTxOnly" presStyleLbl="node1" presStyleIdx="1" presStyleCnt="6">
        <dgm:presLayoutVars>
          <dgm:bulletEnabled val="1"/>
        </dgm:presLayoutVars>
      </dgm:prSet>
      <dgm:spPr/>
      <dgm:t>
        <a:bodyPr/>
        <a:lstStyle/>
        <a:p>
          <a:endParaRPr lang="fr-FR"/>
        </a:p>
      </dgm:t>
    </dgm:pt>
    <dgm:pt modelId="{94FEB07D-A5F5-418F-9C54-CF69B0EA7C0E}" type="pres">
      <dgm:prSet presAssocID="{D35D161C-A3EA-4672-AEB2-E5E4BCF80A25}" presName="parSpace" presStyleCnt="0"/>
      <dgm:spPr/>
    </dgm:pt>
    <dgm:pt modelId="{55FA1440-97AA-4F57-BB6E-01BFC74CE001}" type="pres">
      <dgm:prSet presAssocID="{AC9B791B-91B3-4020-AF39-72B6B7ADB1DC}" presName="parTxOnly" presStyleLbl="node1" presStyleIdx="2" presStyleCnt="6">
        <dgm:presLayoutVars>
          <dgm:bulletEnabled val="1"/>
        </dgm:presLayoutVars>
      </dgm:prSet>
      <dgm:spPr/>
      <dgm:t>
        <a:bodyPr/>
        <a:lstStyle/>
        <a:p>
          <a:endParaRPr lang="fr-FR"/>
        </a:p>
      </dgm:t>
    </dgm:pt>
    <dgm:pt modelId="{0D8D1DB8-9414-4680-A62B-60017C7AAF40}" type="pres">
      <dgm:prSet presAssocID="{68318E8E-6FA7-4187-96AE-A6B4065D90E9}" presName="parSpace" presStyleCnt="0"/>
      <dgm:spPr/>
    </dgm:pt>
    <dgm:pt modelId="{72204AEC-89B6-422E-9AE9-9CBA41CC9139}" type="pres">
      <dgm:prSet presAssocID="{1EEF2224-D41A-4160-A350-ADE70BADA125}" presName="parTxOnly" presStyleLbl="node1" presStyleIdx="3" presStyleCnt="6">
        <dgm:presLayoutVars>
          <dgm:bulletEnabled val="1"/>
        </dgm:presLayoutVars>
      </dgm:prSet>
      <dgm:spPr/>
      <dgm:t>
        <a:bodyPr/>
        <a:lstStyle/>
        <a:p>
          <a:endParaRPr lang="fr-FR"/>
        </a:p>
      </dgm:t>
    </dgm:pt>
    <dgm:pt modelId="{E03770E9-90B4-4318-8020-3325AF08BE10}" type="pres">
      <dgm:prSet presAssocID="{9D5A757A-450F-4B53-B4EA-0A26A76FFFF9}" presName="parSpace" presStyleCnt="0"/>
      <dgm:spPr/>
    </dgm:pt>
    <dgm:pt modelId="{13CA0A5E-AD2B-41BE-B920-330A240D3F65}" type="pres">
      <dgm:prSet presAssocID="{D066382B-574B-4E4E-9E25-79EB37570794}" presName="parTxOnly" presStyleLbl="node1" presStyleIdx="4" presStyleCnt="6">
        <dgm:presLayoutVars>
          <dgm:bulletEnabled val="1"/>
        </dgm:presLayoutVars>
      </dgm:prSet>
      <dgm:spPr/>
      <dgm:t>
        <a:bodyPr/>
        <a:lstStyle/>
        <a:p>
          <a:endParaRPr lang="fr-FR"/>
        </a:p>
      </dgm:t>
    </dgm:pt>
    <dgm:pt modelId="{EFDF9159-32B8-440F-9BC3-5D8CBABFE255}" type="pres">
      <dgm:prSet presAssocID="{0DECB702-A7B5-46D5-B4AC-3B80458A7E69}" presName="parSpace" presStyleCnt="0"/>
      <dgm:spPr/>
    </dgm:pt>
    <dgm:pt modelId="{D33E403D-47E7-43AF-9B30-28F720B82CA8}" type="pres">
      <dgm:prSet presAssocID="{305E6321-C74B-4606-A36A-6E3CC00CDFE7}" presName="parTxOnly" presStyleLbl="node1" presStyleIdx="5" presStyleCnt="6">
        <dgm:presLayoutVars>
          <dgm:bulletEnabled val="1"/>
        </dgm:presLayoutVars>
      </dgm:prSet>
      <dgm:spPr/>
      <dgm:t>
        <a:bodyPr/>
        <a:lstStyle/>
        <a:p>
          <a:endParaRPr lang="fr-FR"/>
        </a:p>
      </dgm:t>
    </dgm:pt>
  </dgm:ptLst>
  <dgm:cxnLst>
    <dgm:cxn modelId="{F75ADD33-2FE9-4375-9B70-07DD2011D5B5}" type="presOf" srcId="{AC9B791B-91B3-4020-AF39-72B6B7ADB1DC}" destId="{55FA1440-97AA-4F57-BB6E-01BFC74CE001}" srcOrd="0" destOrd="0" presId="urn:microsoft.com/office/officeart/2005/8/layout/hChevron3"/>
    <dgm:cxn modelId="{BF461EE0-51A9-4286-AD57-6D043BC95AF8}" type="presOf" srcId="{1EEF2224-D41A-4160-A350-ADE70BADA125}" destId="{72204AEC-89B6-422E-9AE9-9CBA41CC9139}" srcOrd="0" destOrd="0" presId="urn:microsoft.com/office/officeart/2005/8/layout/hChevron3"/>
    <dgm:cxn modelId="{33B448BF-1AA5-415C-812B-169613893A3F}" type="presOf" srcId="{D0A9909E-AA8F-4E13-A932-6371ADB71E69}" destId="{C987361A-9E4B-40C6-A5F3-392D44DA94AF}" srcOrd="0" destOrd="0" presId="urn:microsoft.com/office/officeart/2005/8/layout/hChevron3"/>
    <dgm:cxn modelId="{08F5344C-5BC0-4CD0-AC30-B47FC60DDCE1}" srcId="{B051CBBE-F8A0-4D13-913A-336D56A2F0C4}" destId="{1EEF2224-D41A-4160-A350-ADE70BADA125}" srcOrd="3" destOrd="0" parTransId="{63916E50-C7C9-4C1B-9A4A-49D9B696DB8D}" sibTransId="{9D5A757A-450F-4B53-B4EA-0A26A76FFFF9}"/>
    <dgm:cxn modelId="{64DBBA9A-1470-425A-8DD5-25AA76C599E3}" srcId="{B051CBBE-F8A0-4D13-913A-336D56A2F0C4}" destId="{305E6321-C74B-4606-A36A-6E3CC00CDFE7}" srcOrd="5" destOrd="0" parTransId="{DD2B3CC1-7E2F-4A65-845D-7DA40EA43662}" sibTransId="{1789EBC3-E2C4-4238-AF64-217C4A6E55C8}"/>
    <dgm:cxn modelId="{5DCF75C0-DF13-461C-A8C7-7FE2F0FF0315}" srcId="{B051CBBE-F8A0-4D13-913A-336D56A2F0C4}" destId="{D066382B-574B-4E4E-9E25-79EB37570794}" srcOrd="4" destOrd="0" parTransId="{4BFCA3C8-B8AB-4ACB-AF97-5E91436B41DB}" sibTransId="{0DECB702-A7B5-46D5-B4AC-3B80458A7E69}"/>
    <dgm:cxn modelId="{75250C41-776D-4504-9A15-C47B7D367FA9}" srcId="{B051CBBE-F8A0-4D13-913A-336D56A2F0C4}" destId="{D0A9909E-AA8F-4E13-A932-6371ADB71E69}" srcOrd="0" destOrd="0" parTransId="{A7524F36-A311-4ED4-B025-927635793F0F}" sibTransId="{15E17350-EADC-4859-A68D-B82DAC16C5AC}"/>
    <dgm:cxn modelId="{501AEA1E-FCAA-4DD6-BBA5-233E2044C729}" type="presOf" srcId="{B051CBBE-F8A0-4D13-913A-336D56A2F0C4}" destId="{B7D716DF-7421-4E00-BC30-846454124925}" srcOrd="0" destOrd="0" presId="urn:microsoft.com/office/officeart/2005/8/layout/hChevron3"/>
    <dgm:cxn modelId="{84DC42D8-9557-47DA-8306-112BE62692B1}" type="presOf" srcId="{305E6321-C74B-4606-A36A-6E3CC00CDFE7}" destId="{D33E403D-47E7-43AF-9B30-28F720B82CA8}" srcOrd="0" destOrd="0" presId="urn:microsoft.com/office/officeart/2005/8/layout/hChevron3"/>
    <dgm:cxn modelId="{E71CD2F6-68AD-4DDB-AD52-C908DAD8F1B4}" srcId="{B051CBBE-F8A0-4D13-913A-336D56A2F0C4}" destId="{AC9B791B-91B3-4020-AF39-72B6B7ADB1DC}" srcOrd="2" destOrd="0" parTransId="{8C261B5D-A822-4025-9B94-77AA99B58D3C}" sibTransId="{68318E8E-6FA7-4187-96AE-A6B4065D90E9}"/>
    <dgm:cxn modelId="{EB3E4979-585C-4F09-8F99-447282DCA6FD}" type="presOf" srcId="{69866737-49CE-471F-B8FD-CFC776485DBB}" destId="{C816660C-166F-45FC-B1E6-AD2845D55408}" srcOrd="0" destOrd="0" presId="urn:microsoft.com/office/officeart/2005/8/layout/hChevron3"/>
    <dgm:cxn modelId="{4B151E28-FCAD-4B3B-982E-CF6C78727721}" type="presOf" srcId="{D066382B-574B-4E4E-9E25-79EB37570794}" destId="{13CA0A5E-AD2B-41BE-B920-330A240D3F65}" srcOrd="0" destOrd="0" presId="urn:microsoft.com/office/officeart/2005/8/layout/hChevron3"/>
    <dgm:cxn modelId="{328AA7A4-1C52-456A-9FA0-2105B4474FE1}" srcId="{B051CBBE-F8A0-4D13-913A-336D56A2F0C4}" destId="{69866737-49CE-471F-B8FD-CFC776485DBB}" srcOrd="1" destOrd="0" parTransId="{ED1D985D-18F4-4927-8D21-ED8E78544FE3}" sibTransId="{D35D161C-A3EA-4672-AEB2-E5E4BCF80A25}"/>
    <dgm:cxn modelId="{B253D3F9-AAB4-4F76-8D49-7A982C340418}" type="presParOf" srcId="{B7D716DF-7421-4E00-BC30-846454124925}" destId="{C987361A-9E4B-40C6-A5F3-392D44DA94AF}" srcOrd="0" destOrd="0" presId="urn:microsoft.com/office/officeart/2005/8/layout/hChevron3"/>
    <dgm:cxn modelId="{55E661B9-A515-4425-8A1C-6898F8FE0BCE}" type="presParOf" srcId="{B7D716DF-7421-4E00-BC30-846454124925}" destId="{A9D7A21D-3284-4579-94EF-9C62680931F3}" srcOrd="1" destOrd="0" presId="urn:microsoft.com/office/officeart/2005/8/layout/hChevron3"/>
    <dgm:cxn modelId="{8DBC0932-B8BA-459C-A8DB-D5D8CA338DD1}" type="presParOf" srcId="{B7D716DF-7421-4E00-BC30-846454124925}" destId="{C816660C-166F-45FC-B1E6-AD2845D55408}" srcOrd="2" destOrd="0" presId="urn:microsoft.com/office/officeart/2005/8/layout/hChevron3"/>
    <dgm:cxn modelId="{6D6432BE-F2C1-4448-B32A-0E6A5D5FB77C}" type="presParOf" srcId="{B7D716DF-7421-4E00-BC30-846454124925}" destId="{94FEB07D-A5F5-418F-9C54-CF69B0EA7C0E}" srcOrd="3" destOrd="0" presId="urn:microsoft.com/office/officeart/2005/8/layout/hChevron3"/>
    <dgm:cxn modelId="{DCEBF8D8-053C-42C0-9A75-39C57D02E22D}" type="presParOf" srcId="{B7D716DF-7421-4E00-BC30-846454124925}" destId="{55FA1440-97AA-4F57-BB6E-01BFC74CE001}" srcOrd="4" destOrd="0" presId="urn:microsoft.com/office/officeart/2005/8/layout/hChevron3"/>
    <dgm:cxn modelId="{5BBD6372-9734-4C22-BD0B-7D14FE7A3339}" type="presParOf" srcId="{B7D716DF-7421-4E00-BC30-846454124925}" destId="{0D8D1DB8-9414-4680-A62B-60017C7AAF40}" srcOrd="5" destOrd="0" presId="urn:microsoft.com/office/officeart/2005/8/layout/hChevron3"/>
    <dgm:cxn modelId="{43BA4CA1-5BF8-4CBA-9525-81C8C4BAB1FB}" type="presParOf" srcId="{B7D716DF-7421-4E00-BC30-846454124925}" destId="{72204AEC-89B6-422E-9AE9-9CBA41CC9139}" srcOrd="6" destOrd="0" presId="urn:microsoft.com/office/officeart/2005/8/layout/hChevron3"/>
    <dgm:cxn modelId="{2A91765A-9021-4AC2-BC7D-283C32247356}" type="presParOf" srcId="{B7D716DF-7421-4E00-BC30-846454124925}" destId="{E03770E9-90B4-4318-8020-3325AF08BE10}" srcOrd="7" destOrd="0" presId="urn:microsoft.com/office/officeart/2005/8/layout/hChevron3"/>
    <dgm:cxn modelId="{4C882CF6-9E87-4131-AFE2-28A6920D65DE}" type="presParOf" srcId="{B7D716DF-7421-4E00-BC30-846454124925}" destId="{13CA0A5E-AD2B-41BE-B920-330A240D3F65}" srcOrd="8" destOrd="0" presId="urn:microsoft.com/office/officeart/2005/8/layout/hChevron3"/>
    <dgm:cxn modelId="{B4018069-B667-455F-B04F-72F6CA8ED921}" type="presParOf" srcId="{B7D716DF-7421-4E00-BC30-846454124925}" destId="{EFDF9159-32B8-440F-9BC3-5D8CBABFE255}" srcOrd="9" destOrd="0" presId="urn:microsoft.com/office/officeart/2005/8/layout/hChevron3"/>
    <dgm:cxn modelId="{1A398BC7-A610-4BDF-A95A-8C2A082E5FAD}" type="presParOf" srcId="{B7D716DF-7421-4E00-BC30-846454124925}" destId="{D33E403D-47E7-43AF-9B30-28F720B82CA8}" srcOrd="10" destOrd="0" presId="urn:microsoft.com/office/officeart/2005/8/layout/hChevron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B051CBBE-F8A0-4D13-913A-336D56A2F0C4}" type="doc">
      <dgm:prSet loTypeId="urn:microsoft.com/office/officeart/2005/8/layout/hChevron3" loCatId="process" qsTypeId="urn:microsoft.com/office/officeart/2005/8/quickstyle/simple1" qsCatId="simple" csTypeId="urn:microsoft.com/office/officeart/2005/8/colors/accent2_1" csCatId="accent2" phldr="1"/>
      <dgm:spPr/>
    </dgm:pt>
    <dgm:pt modelId="{D0A9909E-AA8F-4E13-A932-6371ADB71E69}">
      <dgm:prSet phldrT="[Texte]" custT="1"/>
      <dgm:spPr>
        <a:solidFill>
          <a:schemeClr val="bg1"/>
        </a:solidFill>
      </dgm:spPr>
      <dgm:t>
        <a:bodyPr/>
        <a:lstStyle/>
        <a:p>
          <a:r>
            <a:rPr lang="fr-FR" sz="1600" b="0" dirty="0" smtClean="0">
              <a:solidFill>
                <a:schemeClr val="tx1"/>
              </a:solidFill>
              <a:ea typeface="ＭＳ Ｐゴシック" pitchFamily="34" charset="-128"/>
            </a:rPr>
            <a:t>Principes</a:t>
          </a:r>
          <a:endParaRPr lang="fr-FR" sz="1600" b="0" dirty="0">
            <a:solidFill>
              <a:schemeClr val="tx1"/>
            </a:solidFill>
          </a:endParaRPr>
        </a:p>
      </dgm:t>
    </dgm:pt>
    <dgm:pt modelId="{A7524F36-A311-4ED4-B025-927635793F0F}" type="parTrans" cxnId="{75250C41-776D-4504-9A15-C47B7D367FA9}">
      <dgm:prSet/>
      <dgm:spPr/>
      <dgm:t>
        <a:bodyPr/>
        <a:lstStyle/>
        <a:p>
          <a:endParaRPr lang="fr-FR"/>
        </a:p>
      </dgm:t>
    </dgm:pt>
    <dgm:pt modelId="{15E17350-EADC-4859-A68D-B82DAC16C5AC}" type="sibTrans" cxnId="{75250C41-776D-4504-9A15-C47B7D367FA9}">
      <dgm:prSet/>
      <dgm:spPr/>
      <dgm:t>
        <a:bodyPr/>
        <a:lstStyle/>
        <a:p>
          <a:endParaRPr lang="fr-FR"/>
        </a:p>
      </dgm:t>
    </dgm:pt>
    <dgm:pt modelId="{69866737-49CE-471F-B8FD-CFC776485DBB}">
      <dgm:prSet phldrT="[Texte]" custT="1"/>
      <dgm:spPr>
        <a:solidFill>
          <a:schemeClr val="bg1"/>
        </a:solidFill>
      </dgm:spPr>
      <dgm:t>
        <a:bodyPr/>
        <a:lstStyle/>
        <a:p>
          <a:r>
            <a:rPr lang="fr-FR" sz="1600" b="0" dirty="0" smtClean="0">
              <a:solidFill>
                <a:schemeClr val="tx1"/>
              </a:solidFill>
              <a:ea typeface="ＭＳ Ｐゴシック" pitchFamily="34" charset="-128"/>
            </a:rPr>
            <a:t>Sélection des indicateurs</a:t>
          </a:r>
          <a:endParaRPr lang="fr-FR" sz="1600" b="0" dirty="0">
            <a:solidFill>
              <a:schemeClr val="tx1"/>
            </a:solidFill>
            <a:ea typeface="ＭＳ Ｐゴシック" pitchFamily="34" charset="-128"/>
          </a:endParaRPr>
        </a:p>
      </dgm:t>
    </dgm:pt>
    <dgm:pt modelId="{ED1D985D-18F4-4927-8D21-ED8E78544FE3}" type="parTrans" cxnId="{328AA7A4-1C52-456A-9FA0-2105B4474FE1}">
      <dgm:prSet/>
      <dgm:spPr/>
      <dgm:t>
        <a:bodyPr/>
        <a:lstStyle/>
        <a:p>
          <a:endParaRPr lang="fr-FR"/>
        </a:p>
      </dgm:t>
    </dgm:pt>
    <dgm:pt modelId="{D35D161C-A3EA-4672-AEB2-E5E4BCF80A25}" type="sibTrans" cxnId="{328AA7A4-1C52-456A-9FA0-2105B4474FE1}">
      <dgm:prSet/>
      <dgm:spPr/>
      <dgm:t>
        <a:bodyPr/>
        <a:lstStyle/>
        <a:p>
          <a:endParaRPr lang="fr-FR"/>
        </a:p>
      </dgm:t>
    </dgm:pt>
    <dgm:pt modelId="{AC9B791B-91B3-4020-AF39-72B6B7ADB1DC}">
      <dgm:prSet phldrT="[Texte]" custT="1"/>
      <dgm:spPr>
        <a:solidFill>
          <a:schemeClr val="tx2">
            <a:lumMod val="75000"/>
          </a:schemeClr>
        </a:solidFill>
      </dgm:spPr>
      <dgm:t>
        <a:bodyPr/>
        <a:lstStyle/>
        <a:p>
          <a:r>
            <a:rPr lang="fr-FR" sz="1500" b="1" dirty="0" smtClean="0">
              <a:solidFill>
                <a:schemeClr val="bg1"/>
              </a:solidFill>
              <a:ea typeface="ＭＳ Ｐゴシック" pitchFamily="34" charset="-128"/>
            </a:rPr>
            <a:t>Calcul du score</a:t>
          </a:r>
          <a:endParaRPr lang="fr-FR" sz="1500" b="1" dirty="0">
            <a:solidFill>
              <a:schemeClr val="bg1"/>
            </a:solidFill>
            <a:ea typeface="ＭＳ Ｐゴシック" pitchFamily="34" charset="-128"/>
          </a:endParaRPr>
        </a:p>
      </dgm:t>
    </dgm:pt>
    <dgm:pt modelId="{8C261B5D-A822-4025-9B94-77AA99B58D3C}" type="parTrans" cxnId="{E71CD2F6-68AD-4DDB-AD52-C908DAD8F1B4}">
      <dgm:prSet/>
      <dgm:spPr/>
      <dgm:t>
        <a:bodyPr/>
        <a:lstStyle/>
        <a:p>
          <a:endParaRPr lang="fr-FR"/>
        </a:p>
      </dgm:t>
    </dgm:pt>
    <dgm:pt modelId="{68318E8E-6FA7-4187-96AE-A6B4065D90E9}" type="sibTrans" cxnId="{E71CD2F6-68AD-4DDB-AD52-C908DAD8F1B4}">
      <dgm:prSet/>
      <dgm:spPr/>
      <dgm:t>
        <a:bodyPr/>
        <a:lstStyle/>
        <a:p>
          <a:endParaRPr lang="fr-FR"/>
        </a:p>
      </dgm:t>
    </dgm:pt>
    <dgm:pt modelId="{D066382B-574B-4E4E-9E25-79EB37570794}">
      <dgm:prSet phldrT="[Texte]"/>
      <dgm:spPr/>
      <dgm:t>
        <a:bodyPr/>
        <a:lstStyle/>
        <a:p>
          <a:r>
            <a:rPr lang="fr-FR" dirty="0" smtClean="0">
              <a:ea typeface="ＭＳ Ｐゴシック" pitchFamily="34" charset="-128"/>
            </a:rPr>
            <a:t>Evaluation</a:t>
          </a:r>
          <a:endParaRPr lang="fr-FR" dirty="0"/>
        </a:p>
      </dgm:t>
    </dgm:pt>
    <dgm:pt modelId="{4BFCA3C8-B8AB-4ACB-AF97-5E91436B41DB}" type="parTrans" cxnId="{5DCF75C0-DF13-461C-A8C7-7FE2F0FF0315}">
      <dgm:prSet/>
      <dgm:spPr/>
      <dgm:t>
        <a:bodyPr/>
        <a:lstStyle/>
        <a:p>
          <a:endParaRPr lang="fr-FR"/>
        </a:p>
      </dgm:t>
    </dgm:pt>
    <dgm:pt modelId="{0DECB702-A7B5-46D5-B4AC-3B80458A7E69}" type="sibTrans" cxnId="{5DCF75C0-DF13-461C-A8C7-7FE2F0FF0315}">
      <dgm:prSet/>
      <dgm:spPr/>
      <dgm:t>
        <a:bodyPr/>
        <a:lstStyle/>
        <a:p>
          <a:endParaRPr lang="fr-FR"/>
        </a:p>
      </dgm:t>
    </dgm:pt>
    <dgm:pt modelId="{1EEF2224-D41A-4160-A350-ADE70BADA125}">
      <dgm:prSet phldrT="[Texte]"/>
      <dgm:spPr/>
      <dgm:t>
        <a:bodyPr/>
        <a:lstStyle/>
        <a:p>
          <a:r>
            <a:rPr lang="fr-FR" dirty="0" smtClean="0">
              <a:ea typeface="ＭＳ Ｐゴシック" pitchFamily="34" charset="-128"/>
            </a:rPr>
            <a:t>Valorisation financière</a:t>
          </a:r>
          <a:endParaRPr lang="fr-FR" dirty="0"/>
        </a:p>
      </dgm:t>
    </dgm:pt>
    <dgm:pt modelId="{63916E50-C7C9-4C1B-9A4A-49D9B696DB8D}" type="parTrans" cxnId="{08F5344C-5BC0-4CD0-AC30-B47FC60DDCE1}">
      <dgm:prSet/>
      <dgm:spPr/>
      <dgm:t>
        <a:bodyPr/>
        <a:lstStyle/>
        <a:p>
          <a:endParaRPr lang="fr-FR"/>
        </a:p>
      </dgm:t>
    </dgm:pt>
    <dgm:pt modelId="{9D5A757A-450F-4B53-B4EA-0A26A76FFFF9}" type="sibTrans" cxnId="{08F5344C-5BC0-4CD0-AC30-B47FC60DDCE1}">
      <dgm:prSet/>
      <dgm:spPr/>
      <dgm:t>
        <a:bodyPr/>
        <a:lstStyle/>
        <a:p>
          <a:endParaRPr lang="fr-FR"/>
        </a:p>
      </dgm:t>
    </dgm:pt>
    <dgm:pt modelId="{305E6321-C74B-4606-A36A-6E3CC00CDFE7}">
      <dgm:prSet phldrT="[Texte]"/>
      <dgm:spPr/>
      <dgm:t>
        <a:bodyPr/>
        <a:lstStyle/>
        <a:p>
          <a:r>
            <a:rPr lang="fr-FR" dirty="0" smtClean="0"/>
            <a:t>Calendrier</a:t>
          </a:r>
          <a:endParaRPr lang="fr-FR" dirty="0"/>
        </a:p>
      </dgm:t>
    </dgm:pt>
    <dgm:pt modelId="{DD2B3CC1-7E2F-4A65-845D-7DA40EA43662}" type="parTrans" cxnId="{64DBBA9A-1470-425A-8DD5-25AA76C599E3}">
      <dgm:prSet/>
      <dgm:spPr/>
      <dgm:t>
        <a:bodyPr/>
        <a:lstStyle/>
        <a:p>
          <a:endParaRPr lang="fr-FR"/>
        </a:p>
      </dgm:t>
    </dgm:pt>
    <dgm:pt modelId="{1789EBC3-E2C4-4238-AF64-217C4A6E55C8}" type="sibTrans" cxnId="{64DBBA9A-1470-425A-8DD5-25AA76C599E3}">
      <dgm:prSet/>
      <dgm:spPr/>
      <dgm:t>
        <a:bodyPr/>
        <a:lstStyle/>
        <a:p>
          <a:endParaRPr lang="fr-FR"/>
        </a:p>
      </dgm:t>
    </dgm:pt>
    <dgm:pt modelId="{B7D716DF-7421-4E00-BC30-846454124925}" type="pres">
      <dgm:prSet presAssocID="{B051CBBE-F8A0-4D13-913A-336D56A2F0C4}" presName="Name0" presStyleCnt="0">
        <dgm:presLayoutVars>
          <dgm:dir/>
          <dgm:resizeHandles val="exact"/>
        </dgm:presLayoutVars>
      </dgm:prSet>
      <dgm:spPr/>
    </dgm:pt>
    <dgm:pt modelId="{C987361A-9E4B-40C6-A5F3-392D44DA94AF}" type="pres">
      <dgm:prSet presAssocID="{D0A9909E-AA8F-4E13-A932-6371ADB71E69}" presName="parTxOnly" presStyleLbl="node1" presStyleIdx="0" presStyleCnt="6" custLinFactNeighborX="-305">
        <dgm:presLayoutVars>
          <dgm:bulletEnabled val="1"/>
        </dgm:presLayoutVars>
      </dgm:prSet>
      <dgm:spPr/>
      <dgm:t>
        <a:bodyPr/>
        <a:lstStyle/>
        <a:p>
          <a:endParaRPr lang="fr-FR"/>
        </a:p>
      </dgm:t>
    </dgm:pt>
    <dgm:pt modelId="{A9D7A21D-3284-4579-94EF-9C62680931F3}" type="pres">
      <dgm:prSet presAssocID="{15E17350-EADC-4859-A68D-B82DAC16C5AC}" presName="parSpace" presStyleCnt="0"/>
      <dgm:spPr/>
    </dgm:pt>
    <dgm:pt modelId="{C816660C-166F-45FC-B1E6-AD2845D55408}" type="pres">
      <dgm:prSet presAssocID="{69866737-49CE-471F-B8FD-CFC776485DBB}" presName="parTxOnly" presStyleLbl="node1" presStyleIdx="1" presStyleCnt="6">
        <dgm:presLayoutVars>
          <dgm:bulletEnabled val="1"/>
        </dgm:presLayoutVars>
      </dgm:prSet>
      <dgm:spPr/>
      <dgm:t>
        <a:bodyPr/>
        <a:lstStyle/>
        <a:p>
          <a:endParaRPr lang="fr-FR"/>
        </a:p>
      </dgm:t>
    </dgm:pt>
    <dgm:pt modelId="{94FEB07D-A5F5-418F-9C54-CF69B0EA7C0E}" type="pres">
      <dgm:prSet presAssocID="{D35D161C-A3EA-4672-AEB2-E5E4BCF80A25}" presName="parSpace" presStyleCnt="0"/>
      <dgm:spPr/>
    </dgm:pt>
    <dgm:pt modelId="{55FA1440-97AA-4F57-BB6E-01BFC74CE001}" type="pres">
      <dgm:prSet presAssocID="{AC9B791B-91B3-4020-AF39-72B6B7ADB1DC}" presName="parTxOnly" presStyleLbl="node1" presStyleIdx="2" presStyleCnt="6">
        <dgm:presLayoutVars>
          <dgm:bulletEnabled val="1"/>
        </dgm:presLayoutVars>
      </dgm:prSet>
      <dgm:spPr/>
      <dgm:t>
        <a:bodyPr/>
        <a:lstStyle/>
        <a:p>
          <a:endParaRPr lang="fr-FR"/>
        </a:p>
      </dgm:t>
    </dgm:pt>
    <dgm:pt modelId="{0D8D1DB8-9414-4680-A62B-60017C7AAF40}" type="pres">
      <dgm:prSet presAssocID="{68318E8E-6FA7-4187-96AE-A6B4065D90E9}" presName="parSpace" presStyleCnt="0"/>
      <dgm:spPr/>
    </dgm:pt>
    <dgm:pt modelId="{72204AEC-89B6-422E-9AE9-9CBA41CC9139}" type="pres">
      <dgm:prSet presAssocID="{1EEF2224-D41A-4160-A350-ADE70BADA125}" presName="parTxOnly" presStyleLbl="node1" presStyleIdx="3" presStyleCnt="6">
        <dgm:presLayoutVars>
          <dgm:bulletEnabled val="1"/>
        </dgm:presLayoutVars>
      </dgm:prSet>
      <dgm:spPr/>
      <dgm:t>
        <a:bodyPr/>
        <a:lstStyle/>
        <a:p>
          <a:endParaRPr lang="fr-FR"/>
        </a:p>
      </dgm:t>
    </dgm:pt>
    <dgm:pt modelId="{E03770E9-90B4-4318-8020-3325AF08BE10}" type="pres">
      <dgm:prSet presAssocID="{9D5A757A-450F-4B53-B4EA-0A26A76FFFF9}" presName="parSpace" presStyleCnt="0"/>
      <dgm:spPr/>
    </dgm:pt>
    <dgm:pt modelId="{13CA0A5E-AD2B-41BE-B920-330A240D3F65}" type="pres">
      <dgm:prSet presAssocID="{D066382B-574B-4E4E-9E25-79EB37570794}" presName="parTxOnly" presStyleLbl="node1" presStyleIdx="4" presStyleCnt="6">
        <dgm:presLayoutVars>
          <dgm:bulletEnabled val="1"/>
        </dgm:presLayoutVars>
      </dgm:prSet>
      <dgm:spPr/>
      <dgm:t>
        <a:bodyPr/>
        <a:lstStyle/>
        <a:p>
          <a:endParaRPr lang="fr-FR"/>
        </a:p>
      </dgm:t>
    </dgm:pt>
    <dgm:pt modelId="{EFDF9159-32B8-440F-9BC3-5D8CBABFE255}" type="pres">
      <dgm:prSet presAssocID="{0DECB702-A7B5-46D5-B4AC-3B80458A7E69}" presName="parSpace" presStyleCnt="0"/>
      <dgm:spPr/>
    </dgm:pt>
    <dgm:pt modelId="{D33E403D-47E7-43AF-9B30-28F720B82CA8}" type="pres">
      <dgm:prSet presAssocID="{305E6321-C74B-4606-A36A-6E3CC00CDFE7}" presName="parTxOnly" presStyleLbl="node1" presStyleIdx="5" presStyleCnt="6">
        <dgm:presLayoutVars>
          <dgm:bulletEnabled val="1"/>
        </dgm:presLayoutVars>
      </dgm:prSet>
      <dgm:spPr/>
      <dgm:t>
        <a:bodyPr/>
        <a:lstStyle/>
        <a:p>
          <a:endParaRPr lang="fr-FR"/>
        </a:p>
      </dgm:t>
    </dgm:pt>
  </dgm:ptLst>
  <dgm:cxnLst>
    <dgm:cxn modelId="{64DBBA9A-1470-425A-8DD5-25AA76C599E3}" srcId="{B051CBBE-F8A0-4D13-913A-336D56A2F0C4}" destId="{305E6321-C74B-4606-A36A-6E3CC00CDFE7}" srcOrd="5" destOrd="0" parTransId="{DD2B3CC1-7E2F-4A65-845D-7DA40EA43662}" sibTransId="{1789EBC3-E2C4-4238-AF64-217C4A6E55C8}"/>
    <dgm:cxn modelId="{E71CD2F6-68AD-4DDB-AD52-C908DAD8F1B4}" srcId="{B051CBBE-F8A0-4D13-913A-336D56A2F0C4}" destId="{AC9B791B-91B3-4020-AF39-72B6B7ADB1DC}" srcOrd="2" destOrd="0" parTransId="{8C261B5D-A822-4025-9B94-77AA99B58D3C}" sibTransId="{68318E8E-6FA7-4187-96AE-A6B4065D90E9}"/>
    <dgm:cxn modelId="{6A84C8D0-ED43-4E8D-8E36-E84E708D8F4C}" type="presOf" srcId="{D0A9909E-AA8F-4E13-A932-6371ADB71E69}" destId="{C987361A-9E4B-40C6-A5F3-392D44DA94AF}" srcOrd="0" destOrd="0" presId="urn:microsoft.com/office/officeart/2005/8/layout/hChevron3"/>
    <dgm:cxn modelId="{75250C41-776D-4504-9A15-C47B7D367FA9}" srcId="{B051CBBE-F8A0-4D13-913A-336D56A2F0C4}" destId="{D0A9909E-AA8F-4E13-A932-6371ADB71E69}" srcOrd="0" destOrd="0" parTransId="{A7524F36-A311-4ED4-B025-927635793F0F}" sibTransId="{15E17350-EADC-4859-A68D-B82DAC16C5AC}"/>
    <dgm:cxn modelId="{08F5344C-5BC0-4CD0-AC30-B47FC60DDCE1}" srcId="{B051CBBE-F8A0-4D13-913A-336D56A2F0C4}" destId="{1EEF2224-D41A-4160-A350-ADE70BADA125}" srcOrd="3" destOrd="0" parTransId="{63916E50-C7C9-4C1B-9A4A-49D9B696DB8D}" sibTransId="{9D5A757A-450F-4B53-B4EA-0A26A76FFFF9}"/>
    <dgm:cxn modelId="{42DC29AE-B1FF-4F17-9C11-273428F82EFC}" type="presOf" srcId="{D066382B-574B-4E4E-9E25-79EB37570794}" destId="{13CA0A5E-AD2B-41BE-B920-330A240D3F65}" srcOrd="0" destOrd="0" presId="urn:microsoft.com/office/officeart/2005/8/layout/hChevron3"/>
    <dgm:cxn modelId="{328AA7A4-1C52-456A-9FA0-2105B4474FE1}" srcId="{B051CBBE-F8A0-4D13-913A-336D56A2F0C4}" destId="{69866737-49CE-471F-B8FD-CFC776485DBB}" srcOrd="1" destOrd="0" parTransId="{ED1D985D-18F4-4927-8D21-ED8E78544FE3}" sibTransId="{D35D161C-A3EA-4672-AEB2-E5E4BCF80A25}"/>
    <dgm:cxn modelId="{C144F67C-6401-4171-9E38-184D7A2A34B0}" type="presOf" srcId="{B051CBBE-F8A0-4D13-913A-336D56A2F0C4}" destId="{B7D716DF-7421-4E00-BC30-846454124925}" srcOrd="0" destOrd="0" presId="urn:microsoft.com/office/officeart/2005/8/layout/hChevron3"/>
    <dgm:cxn modelId="{16507B53-C360-4D3D-A178-F69EFA05BA84}" type="presOf" srcId="{1EEF2224-D41A-4160-A350-ADE70BADA125}" destId="{72204AEC-89B6-422E-9AE9-9CBA41CC9139}" srcOrd="0" destOrd="0" presId="urn:microsoft.com/office/officeart/2005/8/layout/hChevron3"/>
    <dgm:cxn modelId="{5DCF75C0-DF13-461C-A8C7-7FE2F0FF0315}" srcId="{B051CBBE-F8A0-4D13-913A-336D56A2F0C4}" destId="{D066382B-574B-4E4E-9E25-79EB37570794}" srcOrd="4" destOrd="0" parTransId="{4BFCA3C8-B8AB-4ACB-AF97-5E91436B41DB}" sibTransId="{0DECB702-A7B5-46D5-B4AC-3B80458A7E69}"/>
    <dgm:cxn modelId="{781622FD-B72F-454C-AC76-5742A5B8B5B6}" type="presOf" srcId="{305E6321-C74B-4606-A36A-6E3CC00CDFE7}" destId="{D33E403D-47E7-43AF-9B30-28F720B82CA8}" srcOrd="0" destOrd="0" presId="urn:microsoft.com/office/officeart/2005/8/layout/hChevron3"/>
    <dgm:cxn modelId="{BE9E0212-2E01-4852-8621-A6D70DDF4207}" type="presOf" srcId="{AC9B791B-91B3-4020-AF39-72B6B7ADB1DC}" destId="{55FA1440-97AA-4F57-BB6E-01BFC74CE001}" srcOrd="0" destOrd="0" presId="urn:microsoft.com/office/officeart/2005/8/layout/hChevron3"/>
    <dgm:cxn modelId="{98BFE657-BA1D-4B86-9E44-8C57E0E5045E}" type="presOf" srcId="{69866737-49CE-471F-B8FD-CFC776485DBB}" destId="{C816660C-166F-45FC-B1E6-AD2845D55408}" srcOrd="0" destOrd="0" presId="urn:microsoft.com/office/officeart/2005/8/layout/hChevron3"/>
    <dgm:cxn modelId="{B3E6DD8A-DBF4-4809-A7E4-94949BD5849B}" type="presParOf" srcId="{B7D716DF-7421-4E00-BC30-846454124925}" destId="{C987361A-9E4B-40C6-A5F3-392D44DA94AF}" srcOrd="0" destOrd="0" presId="urn:microsoft.com/office/officeart/2005/8/layout/hChevron3"/>
    <dgm:cxn modelId="{10EA27F5-632B-4C48-88C6-24AA233F01EC}" type="presParOf" srcId="{B7D716DF-7421-4E00-BC30-846454124925}" destId="{A9D7A21D-3284-4579-94EF-9C62680931F3}" srcOrd="1" destOrd="0" presId="urn:microsoft.com/office/officeart/2005/8/layout/hChevron3"/>
    <dgm:cxn modelId="{A2F5B464-3C38-4D50-AD50-2587A782A923}" type="presParOf" srcId="{B7D716DF-7421-4E00-BC30-846454124925}" destId="{C816660C-166F-45FC-B1E6-AD2845D55408}" srcOrd="2" destOrd="0" presId="urn:microsoft.com/office/officeart/2005/8/layout/hChevron3"/>
    <dgm:cxn modelId="{C2D51C7C-468F-4670-B78A-199C6866248E}" type="presParOf" srcId="{B7D716DF-7421-4E00-BC30-846454124925}" destId="{94FEB07D-A5F5-418F-9C54-CF69B0EA7C0E}" srcOrd="3" destOrd="0" presId="urn:microsoft.com/office/officeart/2005/8/layout/hChevron3"/>
    <dgm:cxn modelId="{E68EE969-99C9-490E-80CE-C4F863BC1145}" type="presParOf" srcId="{B7D716DF-7421-4E00-BC30-846454124925}" destId="{55FA1440-97AA-4F57-BB6E-01BFC74CE001}" srcOrd="4" destOrd="0" presId="urn:microsoft.com/office/officeart/2005/8/layout/hChevron3"/>
    <dgm:cxn modelId="{33E95259-24F3-4C5E-9F72-2B3C7653A476}" type="presParOf" srcId="{B7D716DF-7421-4E00-BC30-846454124925}" destId="{0D8D1DB8-9414-4680-A62B-60017C7AAF40}" srcOrd="5" destOrd="0" presId="urn:microsoft.com/office/officeart/2005/8/layout/hChevron3"/>
    <dgm:cxn modelId="{29C2FC25-D040-4296-87BE-BBC1049A51E1}" type="presParOf" srcId="{B7D716DF-7421-4E00-BC30-846454124925}" destId="{72204AEC-89B6-422E-9AE9-9CBA41CC9139}" srcOrd="6" destOrd="0" presId="urn:microsoft.com/office/officeart/2005/8/layout/hChevron3"/>
    <dgm:cxn modelId="{9A97A07B-615D-4872-9DDF-8B4238ECFB32}" type="presParOf" srcId="{B7D716DF-7421-4E00-BC30-846454124925}" destId="{E03770E9-90B4-4318-8020-3325AF08BE10}" srcOrd="7" destOrd="0" presId="urn:microsoft.com/office/officeart/2005/8/layout/hChevron3"/>
    <dgm:cxn modelId="{02C34995-426F-45DA-884B-A0AEFC38442B}" type="presParOf" srcId="{B7D716DF-7421-4E00-BC30-846454124925}" destId="{13CA0A5E-AD2B-41BE-B920-330A240D3F65}" srcOrd="8" destOrd="0" presId="urn:microsoft.com/office/officeart/2005/8/layout/hChevron3"/>
    <dgm:cxn modelId="{41ED741C-66A8-4058-89D5-CDDB125AA33D}" type="presParOf" srcId="{B7D716DF-7421-4E00-BC30-846454124925}" destId="{EFDF9159-32B8-440F-9BC3-5D8CBABFE255}" srcOrd="9" destOrd="0" presId="urn:microsoft.com/office/officeart/2005/8/layout/hChevron3"/>
    <dgm:cxn modelId="{2CD3FAC2-9C15-4D0E-ADAA-BC54EA2AE9F3}" type="presParOf" srcId="{B7D716DF-7421-4E00-BC30-846454124925}" destId="{D33E403D-47E7-43AF-9B30-28F720B82CA8}" srcOrd="10" destOrd="0" presId="urn:microsoft.com/office/officeart/2005/8/layout/hChevron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B051CBBE-F8A0-4D13-913A-336D56A2F0C4}" type="doc">
      <dgm:prSet loTypeId="urn:microsoft.com/office/officeart/2005/8/layout/hChevron3" loCatId="process" qsTypeId="urn:microsoft.com/office/officeart/2005/8/quickstyle/simple1" qsCatId="simple" csTypeId="urn:microsoft.com/office/officeart/2005/8/colors/accent2_1" csCatId="accent2" phldr="1"/>
      <dgm:spPr/>
    </dgm:pt>
    <dgm:pt modelId="{D0A9909E-AA8F-4E13-A932-6371ADB71E69}">
      <dgm:prSet phldrT="[Texte]" custT="1"/>
      <dgm:spPr>
        <a:solidFill>
          <a:schemeClr val="bg1"/>
        </a:solidFill>
      </dgm:spPr>
      <dgm:t>
        <a:bodyPr/>
        <a:lstStyle/>
        <a:p>
          <a:r>
            <a:rPr lang="fr-FR" sz="1600" b="0" dirty="0" smtClean="0">
              <a:solidFill>
                <a:schemeClr val="tx1"/>
              </a:solidFill>
              <a:ea typeface="ＭＳ Ｐゴシック" pitchFamily="34" charset="-128"/>
            </a:rPr>
            <a:t>Principes</a:t>
          </a:r>
          <a:endParaRPr lang="fr-FR" sz="1600" b="0" dirty="0">
            <a:solidFill>
              <a:schemeClr val="tx1"/>
            </a:solidFill>
          </a:endParaRPr>
        </a:p>
      </dgm:t>
    </dgm:pt>
    <dgm:pt modelId="{A7524F36-A311-4ED4-B025-927635793F0F}" type="parTrans" cxnId="{75250C41-776D-4504-9A15-C47B7D367FA9}">
      <dgm:prSet/>
      <dgm:spPr/>
      <dgm:t>
        <a:bodyPr/>
        <a:lstStyle/>
        <a:p>
          <a:endParaRPr lang="fr-FR"/>
        </a:p>
      </dgm:t>
    </dgm:pt>
    <dgm:pt modelId="{15E17350-EADC-4859-A68D-B82DAC16C5AC}" type="sibTrans" cxnId="{75250C41-776D-4504-9A15-C47B7D367FA9}">
      <dgm:prSet/>
      <dgm:spPr/>
      <dgm:t>
        <a:bodyPr/>
        <a:lstStyle/>
        <a:p>
          <a:endParaRPr lang="fr-FR"/>
        </a:p>
      </dgm:t>
    </dgm:pt>
    <dgm:pt modelId="{69866737-49CE-471F-B8FD-CFC776485DBB}">
      <dgm:prSet phldrT="[Texte]" custT="1"/>
      <dgm:spPr>
        <a:solidFill>
          <a:schemeClr val="bg1"/>
        </a:solidFill>
      </dgm:spPr>
      <dgm:t>
        <a:bodyPr/>
        <a:lstStyle/>
        <a:p>
          <a:r>
            <a:rPr lang="fr-FR" sz="1600" b="0" dirty="0" smtClean="0">
              <a:solidFill>
                <a:schemeClr val="tx1"/>
              </a:solidFill>
              <a:ea typeface="ＭＳ Ｐゴシック" pitchFamily="34" charset="-128"/>
            </a:rPr>
            <a:t>Sélection des indicateurs</a:t>
          </a:r>
          <a:endParaRPr lang="fr-FR" sz="1600" b="0" dirty="0">
            <a:solidFill>
              <a:schemeClr val="tx1"/>
            </a:solidFill>
            <a:ea typeface="ＭＳ Ｐゴシック" pitchFamily="34" charset="-128"/>
          </a:endParaRPr>
        </a:p>
      </dgm:t>
    </dgm:pt>
    <dgm:pt modelId="{ED1D985D-18F4-4927-8D21-ED8E78544FE3}" type="parTrans" cxnId="{328AA7A4-1C52-456A-9FA0-2105B4474FE1}">
      <dgm:prSet/>
      <dgm:spPr/>
      <dgm:t>
        <a:bodyPr/>
        <a:lstStyle/>
        <a:p>
          <a:endParaRPr lang="fr-FR"/>
        </a:p>
      </dgm:t>
    </dgm:pt>
    <dgm:pt modelId="{D35D161C-A3EA-4672-AEB2-E5E4BCF80A25}" type="sibTrans" cxnId="{328AA7A4-1C52-456A-9FA0-2105B4474FE1}">
      <dgm:prSet/>
      <dgm:spPr/>
      <dgm:t>
        <a:bodyPr/>
        <a:lstStyle/>
        <a:p>
          <a:endParaRPr lang="fr-FR"/>
        </a:p>
      </dgm:t>
    </dgm:pt>
    <dgm:pt modelId="{AC9B791B-91B3-4020-AF39-72B6B7ADB1DC}">
      <dgm:prSet phldrT="[Texte]" custT="1"/>
      <dgm:spPr>
        <a:solidFill>
          <a:schemeClr val="bg1"/>
        </a:solidFill>
      </dgm:spPr>
      <dgm:t>
        <a:bodyPr/>
        <a:lstStyle/>
        <a:p>
          <a:r>
            <a:rPr lang="fr-FR" sz="1500" b="0" dirty="0" smtClean="0">
              <a:solidFill>
                <a:schemeClr val="tx1"/>
              </a:solidFill>
              <a:ea typeface="ＭＳ Ｐゴシック" pitchFamily="34" charset="-128"/>
            </a:rPr>
            <a:t>Calcul du score</a:t>
          </a:r>
          <a:endParaRPr lang="fr-FR" sz="1500" b="0" dirty="0">
            <a:solidFill>
              <a:schemeClr val="tx1"/>
            </a:solidFill>
            <a:ea typeface="ＭＳ Ｐゴシック" pitchFamily="34" charset="-128"/>
          </a:endParaRPr>
        </a:p>
      </dgm:t>
    </dgm:pt>
    <dgm:pt modelId="{8C261B5D-A822-4025-9B94-77AA99B58D3C}" type="parTrans" cxnId="{E71CD2F6-68AD-4DDB-AD52-C908DAD8F1B4}">
      <dgm:prSet/>
      <dgm:spPr/>
      <dgm:t>
        <a:bodyPr/>
        <a:lstStyle/>
        <a:p>
          <a:endParaRPr lang="fr-FR"/>
        </a:p>
      </dgm:t>
    </dgm:pt>
    <dgm:pt modelId="{68318E8E-6FA7-4187-96AE-A6B4065D90E9}" type="sibTrans" cxnId="{E71CD2F6-68AD-4DDB-AD52-C908DAD8F1B4}">
      <dgm:prSet/>
      <dgm:spPr/>
      <dgm:t>
        <a:bodyPr/>
        <a:lstStyle/>
        <a:p>
          <a:endParaRPr lang="fr-FR"/>
        </a:p>
      </dgm:t>
    </dgm:pt>
    <dgm:pt modelId="{D066382B-574B-4E4E-9E25-79EB37570794}">
      <dgm:prSet phldrT="[Texte]" custT="1"/>
      <dgm:spPr/>
      <dgm:t>
        <a:bodyPr/>
        <a:lstStyle/>
        <a:p>
          <a:r>
            <a:rPr lang="fr-FR" sz="1600" b="0" dirty="0" smtClean="0">
              <a:solidFill>
                <a:schemeClr val="tx1"/>
              </a:solidFill>
              <a:ea typeface="ＭＳ Ｐゴシック" pitchFamily="34" charset="-128"/>
            </a:rPr>
            <a:t>Evaluation</a:t>
          </a:r>
          <a:endParaRPr lang="fr-FR" sz="1600" b="0" dirty="0">
            <a:solidFill>
              <a:schemeClr val="tx1"/>
            </a:solidFill>
            <a:ea typeface="ＭＳ Ｐゴシック" pitchFamily="34" charset="-128"/>
          </a:endParaRPr>
        </a:p>
      </dgm:t>
    </dgm:pt>
    <dgm:pt modelId="{4BFCA3C8-B8AB-4ACB-AF97-5E91436B41DB}" type="parTrans" cxnId="{5DCF75C0-DF13-461C-A8C7-7FE2F0FF0315}">
      <dgm:prSet/>
      <dgm:spPr/>
      <dgm:t>
        <a:bodyPr/>
        <a:lstStyle/>
        <a:p>
          <a:endParaRPr lang="fr-FR"/>
        </a:p>
      </dgm:t>
    </dgm:pt>
    <dgm:pt modelId="{0DECB702-A7B5-46D5-B4AC-3B80458A7E69}" type="sibTrans" cxnId="{5DCF75C0-DF13-461C-A8C7-7FE2F0FF0315}">
      <dgm:prSet/>
      <dgm:spPr/>
      <dgm:t>
        <a:bodyPr/>
        <a:lstStyle/>
        <a:p>
          <a:endParaRPr lang="fr-FR"/>
        </a:p>
      </dgm:t>
    </dgm:pt>
    <dgm:pt modelId="{1EEF2224-D41A-4160-A350-ADE70BADA125}">
      <dgm:prSet phldrT="[Texte]" custT="1"/>
      <dgm:spPr>
        <a:solidFill>
          <a:schemeClr val="tx2">
            <a:lumMod val="75000"/>
          </a:schemeClr>
        </a:solidFill>
      </dgm:spPr>
      <dgm:t>
        <a:bodyPr/>
        <a:lstStyle/>
        <a:p>
          <a:r>
            <a:rPr lang="fr-FR" sz="1500" b="1" dirty="0" smtClean="0">
              <a:solidFill>
                <a:schemeClr val="bg1"/>
              </a:solidFill>
              <a:ea typeface="ＭＳ Ｐゴシック" pitchFamily="34" charset="-128"/>
            </a:rPr>
            <a:t>Valorisation financière</a:t>
          </a:r>
          <a:endParaRPr lang="fr-FR" sz="1500" b="1" dirty="0">
            <a:solidFill>
              <a:schemeClr val="bg1"/>
            </a:solidFill>
            <a:ea typeface="ＭＳ Ｐゴシック" pitchFamily="34" charset="-128"/>
          </a:endParaRPr>
        </a:p>
      </dgm:t>
    </dgm:pt>
    <dgm:pt modelId="{63916E50-C7C9-4C1B-9A4A-49D9B696DB8D}" type="parTrans" cxnId="{08F5344C-5BC0-4CD0-AC30-B47FC60DDCE1}">
      <dgm:prSet/>
      <dgm:spPr/>
      <dgm:t>
        <a:bodyPr/>
        <a:lstStyle/>
        <a:p>
          <a:endParaRPr lang="fr-FR"/>
        </a:p>
      </dgm:t>
    </dgm:pt>
    <dgm:pt modelId="{9D5A757A-450F-4B53-B4EA-0A26A76FFFF9}" type="sibTrans" cxnId="{08F5344C-5BC0-4CD0-AC30-B47FC60DDCE1}">
      <dgm:prSet/>
      <dgm:spPr/>
      <dgm:t>
        <a:bodyPr/>
        <a:lstStyle/>
        <a:p>
          <a:endParaRPr lang="fr-FR"/>
        </a:p>
      </dgm:t>
    </dgm:pt>
    <dgm:pt modelId="{305E6321-C74B-4606-A36A-6E3CC00CDFE7}">
      <dgm:prSet phldrT="[Texte]" custT="1"/>
      <dgm:spPr/>
      <dgm:t>
        <a:bodyPr/>
        <a:lstStyle/>
        <a:p>
          <a:r>
            <a:rPr lang="fr-FR" sz="1600" dirty="0" smtClean="0"/>
            <a:t>Calendrier</a:t>
          </a:r>
          <a:endParaRPr lang="fr-FR" sz="1600" dirty="0"/>
        </a:p>
      </dgm:t>
    </dgm:pt>
    <dgm:pt modelId="{DD2B3CC1-7E2F-4A65-845D-7DA40EA43662}" type="parTrans" cxnId="{64DBBA9A-1470-425A-8DD5-25AA76C599E3}">
      <dgm:prSet/>
      <dgm:spPr/>
      <dgm:t>
        <a:bodyPr/>
        <a:lstStyle/>
        <a:p>
          <a:endParaRPr lang="fr-FR"/>
        </a:p>
      </dgm:t>
    </dgm:pt>
    <dgm:pt modelId="{1789EBC3-E2C4-4238-AF64-217C4A6E55C8}" type="sibTrans" cxnId="{64DBBA9A-1470-425A-8DD5-25AA76C599E3}">
      <dgm:prSet/>
      <dgm:spPr/>
      <dgm:t>
        <a:bodyPr/>
        <a:lstStyle/>
        <a:p>
          <a:endParaRPr lang="fr-FR"/>
        </a:p>
      </dgm:t>
    </dgm:pt>
    <dgm:pt modelId="{B7D716DF-7421-4E00-BC30-846454124925}" type="pres">
      <dgm:prSet presAssocID="{B051CBBE-F8A0-4D13-913A-336D56A2F0C4}" presName="Name0" presStyleCnt="0">
        <dgm:presLayoutVars>
          <dgm:dir/>
          <dgm:resizeHandles val="exact"/>
        </dgm:presLayoutVars>
      </dgm:prSet>
      <dgm:spPr/>
    </dgm:pt>
    <dgm:pt modelId="{C987361A-9E4B-40C6-A5F3-392D44DA94AF}" type="pres">
      <dgm:prSet presAssocID="{D0A9909E-AA8F-4E13-A932-6371ADB71E69}" presName="parTxOnly" presStyleLbl="node1" presStyleIdx="0" presStyleCnt="6" custLinFactNeighborX="-305">
        <dgm:presLayoutVars>
          <dgm:bulletEnabled val="1"/>
        </dgm:presLayoutVars>
      </dgm:prSet>
      <dgm:spPr/>
      <dgm:t>
        <a:bodyPr/>
        <a:lstStyle/>
        <a:p>
          <a:endParaRPr lang="fr-FR"/>
        </a:p>
      </dgm:t>
    </dgm:pt>
    <dgm:pt modelId="{A9D7A21D-3284-4579-94EF-9C62680931F3}" type="pres">
      <dgm:prSet presAssocID="{15E17350-EADC-4859-A68D-B82DAC16C5AC}" presName="parSpace" presStyleCnt="0"/>
      <dgm:spPr/>
    </dgm:pt>
    <dgm:pt modelId="{C816660C-166F-45FC-B1E6-AD2845D55408}" type="pres">
      <dgm:prSet presAssocID="{69866737-49CE-471F-B8FD-CFC776485DBB}" presName="parTxOnly" presStyleLbl="node1" presStyleIdx="1" presStyleCnt="6">
        <dgm:presLayoutVars>
          <dgm:bulletEnabled val="1"/>
        </dgm:presLayoutVars>
      </dgm:prSet>
      <dgm:spPr/>
      <dgm:t>
        <a:bodyPr/>
        <a:lstStyle/>
        <a:p>
          <a:endParaRPr lang="fr-FR"/>
        </a:p>
      </dgm:t>
    </dgm:pt>
    <dgm:pt modelId="{94FEB07D-A5F5-418F-9C54-CF69B0EA7C0E}" type="pres">
      <dgm:prSet presAssocID="{D35D161C-A3EA-4672-AEB2-E5E4BCF80A25}" presName="parSpace" presStyleCnt="0"/>
      <dgm:spPr/>
    </dgm:pt>
    <dgm:pt modelId="{55FA1440-97AA-4F57-BB6E-01BFC74CE001}" type="pres">
      <dgm:prSet presAssocID="{AC9B791B-91B3-4020-AF39-72B6B7ADB1DC}" presName="parTxOnly" presStyleLbl="node1" presStyleIdx="2" presStyleCnt="6">
        <dgm:presLayoutVars>
          <dgm:bulletEnabled val="1"/>
        </dgm:presLayoutVars>
      </dgm:prSet>
      <dgm:spPr/>
      <dgm:t>
        <a:bodyPr/>
        <a:lstStyle/>
        <a:p>
          <a:endParaRPr lang="fr-FR"/>
        </a:p>
      </dgm:t>
    </dgm:pt>
    <dgm:pt modelId="{0D8D1DB8-9414-4680-A62B-60017C7AAF40}" type="pres">
      <dgm:prSet presAssocID="{68318E8E-6FA7-4187-96AE-A6B4065D90E9}" presName="parSpace" presStyleCnt="0"/>
      <dgm:spPr/>
    </dgm:pt>
    <dgm:pt modelId="{72204AEC-89B6-422E-9AE9-9CBA41CC9139}" type="pres">
      <dgm:prSet presAssocID="{1EEF2224-D41A-4160-A350-ADE70BADA125}" presName="parTxOnly" presStyleLbl="node1" presStyleIdx="3" presStyleCnt="6">
        <dgm:presLayoutVars>
          <dgm:bulletEnabled val="1"/>
        </dgm:presLayoutVars>
      </dgm:prSet>
      <dgm:spPr/>
      <dgm:t>
        <a:bodyPr/>
        <a:lstStyle/>
        <a:p>
          <a:endParaRPr lang="fr-FR"/>
        </a:p>
      </dgm:t>
    </dgm:pt>
    <dgm:pt modelId="{E03770E9-90B4-4318-8020-3325AF08BE10}" type="pres">
      <dgm:prSet presAssocID="{9D5A757A-450F-4B53-B4EA-0A26A76FFFF9}" presName="parSpace" presStyleCnt="0"/>
      <dgm:spPr/>
    </dgm:pt>
    <dgm:pt modelId="{13CA0A5E-AD2B-41BE-B920-330A240D3F65}" type="pres">
      <dgm:prSet presAssocID="{D066382B-574B-4E4E-9E25-79EB37570794}" presName="parTxOnly" presStyleLbl="node1" presStyleIdx="4" presStyleCnt="6">
        <dgm:presLayoutVars>
          <dgm:bulletEnabled val="1"/>
        </dgm:presLayoutVars>
      </dgm:prSet>
      <dgm:spPr/>
      <dgm:t>
        <a:bodyPr/>
        <a:lstStyle/>
        <a:p>
          <a:endParaRPr lang="fr-FR"/>
        </a:p>
      </dgm:t>
    </dgm:pt>
    <dgm:pt modelId="{EFDF9159-32B8-440F-9BC3-5D8CBABFE255}" type="pres">
      <dgm:prSet presAssocID="{0DECB702-A7B5-46D5-B4AC-3B80458A7E69}" presName="parSpace" presStyleCnt="0"/>
      <dgm:spPr/>
    </dgm:pt>
    <dgm:pt modelId="{D33E403D-47E7-43AF-9B30-28F720B82CA8}" type="pres">
      <dgm:prSet presAssocID="{305E6321-C74B-4606-A36A-6E3CC00CDFE7}" presName="parTxOnly" presStyleLbl="node1" presStyleIdx="5" presStyleCnt="6">
        <dgm:presLayoutVars>
          <dgm:bulletEnabled val="1"/>
        </dgm:presLayoutVars>
      </dgm:prSet>
      <dgm:spPr/>
      <dgm:t>
        <a:bodyPr/>
        <a:lstStyle/>
        <a:p>
          <a:endParaRPr lang="fr-FR"/>
        </a:p>
      </dgm:t>
    </dgm:pt>
  </dgm:ptLst>
  <dgm:cxnLst>
    <dgm:cxn modelId="{765426F3-1865-4F4B-A589-A2EE948D91A3}" type="presOf" srcId="{B051CBBE-F8A0-4D13-913A-336D56A2F0C4}" destId="{B7D716DF-7421-4E00-BC30-846454124925}" srcOrd="0" destOrd="0" presId="urn:microsoft.com/office/officeart/2005/8/layout/hChevron3"/>
    <dgm:cxn modelId="{C2EA1E8D-98F5-4F6E-8020-B453BA04BCAD}" type="presOf" srcId="{D0A9909E-AA8F-4E13-A932-6371ADB71E69}" destId="{C987361A-9E4B-40C6-A5F3-392D44DA94AF}" srcOrd="0" destOrd="0" presId="urn:microsoft.com/office/officeart/2005/8/layout/hChevron3"/>
    <dgm:cxn modelId="{E09B9725-2B3E-41A2-8659-705729A31E16}" type="presOf" srcId="{D066382B-574B-4E4E-9E25-79EB37570794}" destId="{13CA0A5E-AD2B-41BE-B920-330A240D3F65}" srcOrd="0" destOrd="0" presId="urn:microsoft.com/office/officeart/2005/8/layout/hChevron3"/>
    <dgm:cxn modelId="{08F5344C-5BC0-4CD0-AC30-B47FC60DDCE1}" srcId="{B051CBBE-F8A0-4D13-913A-336D56A2F0C4}" destId="{1EEF2224-D41A-4160-A350-ADE70BADA125}" srcOrd="3" destOrd="0" parTransId="{63916E50-C7C9-4C1B-9A4A-49D9B696DB8D}" sibTransId="{9D5A757A-450F-4B53-B4EA-0A26A76FFFF9}"/>
    <dgm:cxn modelId="{64DBBA9A-1470-425A-8DD5-25AA76C599E3}" srcId="{B051CBBE-F8A0-4D13-913A-336D56A2F0C4}" destId="{305E6321-C74B-4606-A36A-6E3CC00CDFE7}" srcOrd="5" destOrd="0" parTransId="{DD2B3CC1-7E2F-4A65-845D-7DA40EA43662}" sibTransId="{1789EBC3-E2C4-4238-AF64-217C4A6E55C8}"/>
    <dgm:cxn modelId="{5DCF75C0-DF13-461C-A8C7-7FE2F0FF0315}" srcId="{B051CBBE-F8A0-4D13-913A-336D56A2F0C4}" destId="{D066382B-574B-4E4E-9E25-79EB37570794}" srcOrd="4" destOrd="0" parTransId="{4BFCA3C8-B8AB-4ACB-AF97-5E91436B41DB}" sibTransId="{0DECB702-A7B5-46D5-B4AC-3B80458A7E69}"/>
    <dgm:cxn modelId="{75250C41-776D-4504-9A15-C47B7D367FA9}" srcId="{B051CBBE-F8A0-4D13-913A-336D56A2F0C4}" destId="{D0A9909E-AA8F-4E13-A932-6371ADB71E69}" srcOrd="0" destOrd="0" parTransId="{A7524F36-A311-4ED4-B025-927635793F0F}" sibTransId="{15E17350-EADC-4859-A68D-B82DAC16C5AC}"/>
    <dgm:cxn modelId="{1BCB28D0-2E28-4A6B-8EDE-B92CE567C21F}" type="presOf" srcId="{AC9B791B-91B3-4020-AF39-72B6B7ADB1DC}" destId="{55FA1440-97AA-4F57-BB6E-01BFC74CE001}" srcOrd="0" destOrd="0" presId="urn:microsoft.com/office/officeart/2005/8/layout/hChevron3"/>
    <dgm:cxn modelId="{F016C319-EF6C-45C6-823C-40D83C67C494}" type="presOf" srcId="{1EEF2224-D41A-4160-A350-ADE70BADA125}" destId="{72204AEC-89B6-422E-9AE9-9CBA41CC9139}" srcOrd="0" destOrd="0" presId="urn:microsoft.com/office/officeart/2005/8/layout/hChevron3"/>
    <dgm:cxn modelId="{167E6F17-4819-4A21-90DC-8A62A06F0910}" type="presOf" srcId="{69866737-49CE-471F-B8FD-CFC776485DBB}" destId="{C816660C-166F-45FC-B1E6-AD2845D55408}" srcOrd="0" destOrd="0" presId="urn:microsoft.com/office/officeart/2005/8/layout/hChevron3"/>
    <dgm:cxn modelId="{E71CD2F6-68AD-4DDB-AD52-C908DAD8F1B4}" srcId="{B051CBBE-F8A0-4D13-913A-336D56A2F0C4}" destId="{AC9B791B-91B3-4020-AF39-72B6B7ADB1DC}" srcOrd="2" destOrd="0" parTransId="{8C261B5D-A822-4025-9B94-77AA99B58D3C}" sibTransId="{68318E8E-6FA7-4187-96AE-A6B4065D90E9}"/>
    <dgm:cxn modelId="{328AA7A4-1C52-456A-9FA0-2105B4474FE1}" srcId="{B051CBBE-F8A0-4D13-913A-336D56A2F0C4}" destId="{69866737-49CE-471F-B8FD-CFC776485DBB}" srcOrd="1" destOrd="0" parTransId="{ED1D985D-18F4-4927-8D21-ED8E78544FE3}" sibTransId="{D35D161C-A3EA-4672-AEB2-E5E4BCF80A25}"/>
    <dgm:cxn modelId="{0B98FAF5-A9FA-4587-AC15-DDB9AB3FB99F}" type="presOf" srcId="{305E6321-C74B-4606-A36A-6E3CC00CDFE7}" destId="{D33E403D-47E7-43AF-9B30-28F720B82CA8}" srcOrd="0" destOrd="0" presId="urn:microsoft.com/office/officeart/2005/8/layout/hChevron3"/>
    <dgm:cxn modelId="{07A9007A-110B-41A2-A935-C99EC4852096}" type="presParOf" srcId="{B7D716DF-7421-4E00-BC30-846454124925}" destId="{C987361A-9E4B-40C6-A5F3-392D44DA94AF}" srcOrd="0" destOrd="0" presId="urn:microsoft.com/office/officeart/2005/8/layout/hChevron3"/>
    <dgm:cxn modelId="{F1441185-C87A-4B5B-986A-2837231689B3}" type="presParOf" srcId="{B7D716DF-7421-4E00-BC30-846454124925}" destId="{A9D7A21D-3284-4579-94EF-9C62680931F3}" srcOrd="1" destOrd="0" presId="urn:microsoft.com/office/officeart/2005/8/layout/hChevron3"/>
    <dgm:cxn modelId="{AA2BB500-A03D-4C48-B7CF-150D10FFA610}" type="presParOf" srcId="{B7D716DF-7421-4E00-BC30-846454124925}" destId="{C816660C-166F-45FC-B1E6-AD2845D55408}" srcOrd="2" destOrd="0" presId="urn:microsoft.com/office/officeart/2005/8/layout/hChevron3"/>
    <dgm:cxn modelId="{D7A05A9F-9FD8-456E-ADCB-ACCD9BB3A620}" type="presParOf" srcId="{B7D716DF-7421-4E00-BC30-846454124925}" destId="{94FEB07D-A5F5-418F-9C54-CF69B0EA7C0E}" srcOrd="3" destOrd="0" presId="urn:microsoft.com/office/officeart/2005/8/layout/hChevron3"/>
    <dgm:cxn modelId="{B1EB09C7-4DD5-403A-8C0A-93B2E4C6C814}" type="presParOf" srcId="{B7D716DF-7421-4E00-BC30-846454124925}" destId="{55FA1440-97AA-4F57-BB6E-01BFC74CE001}" srcOrd="4" destOrd="0" presId="urn:microsoft.com/office/officeart/2005/8/layout/hChevron3"/>
    <dgm:cxn modelId="{F0586D41-4615-44DF-A762-3FE526AA04E8}" type="presParOf" srcId="{B7D716DF-7421-4E00-BC30-846454124925}" destId="{0D8D1DB8-9414-4680-A62B-60017C7AAF40}" srcOrd="5" destOrd="0" presId="urn:microsoft.com/office/officeart/2005/8/layout/hChevron3"/>
    <dgm:cxn modelId="{217DE984-9767-4C5E-8676-5A4D51201EE2}" type="presParOf" srcId="{B7D716DF-7421-4E00-BC30-846454124925}" destId="{72204AEC-89B6-422E-9AE9-9CBA41CC9139}" srcOrd="6" destOrd="0" presId="urn:microsoft.com/office/officeart/2005/8/layout/hChevron3"/>
    <dgm:cxn modelId="{A96F0D67-BEBA-4ED2-9B70-108AD69433E7}" type="presParOf" srcId="{B7D716DF-7421-4E00-BC30-846454124925}" destId="{E03770E9-90B4-4318-8020-3325AF08BE10}" srcOrd="7" destOrd="0" presId="urn:microsoft.com/office/officeart/2005/8/layout/hChevron3"/>
    <dgm:cxn modelId="{05446F83-0458-4990-A47A-A57EA5BA50AA}" type="presParOf" srcId="{B7D716DF-7421-4E00-BC30-846454124925}" destId="{13CA0A5E-AD2B-41BE-B920-330A240D3F65}" srcOrd="8" destOrd="0" presId="urn:microsoft.com/office/officeart/2005/8/layout/hChevron3"/>
    <dgm:cxn modelId="{7A1D2137-658A-41C8-A547-2D842D034CC2}" type="presParOf" srcId="{B7D716DF-7421-4E00-BC30-846454124925}" destId="{EFDF9159-32B8-440F-9BC3-5D8CBABFE255}" srcOrd="9" destOrd="0" presId="urn:microsoft.com/office/officeart/2005/8/layout/hChevron3"/>
    <dgm:cxn modelId="{E92FCFD4-7ED8-4FB2-ADEB-A7E0780A1959}" type="presParOf" srcId="{B7D716DF-7421-4E00-BC30-846454124925}" destId="{D33E403D-47E7-43AF-9B30-28F720B82CA8}" srcOrd="10" destOrd="0" presId="urn:microsoft.com/office/officeart/2005/8/layout/hChevron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B051CBBE-F8A0-4D13-913A-336D56A2F0C4}" type="doc">
      <dgm:prSet loTypeId="urn:microsoft.com/office/officeart/2005/8/layout/hChevron3" loCatId="process" qsTypeId="urn:microsoft.com/office/officeart/2005/8/quickstyle/simple1" qsCatId="simple" csTypeId="urn:microsoft.com/office/officeart/2005/8/colors/accent2_1" csCatId="accent2" phldr="1"/>
      <dgm:spPr/>
    </dgm:pt>
    <dgm:pt modelId="{D0A9909E-AA8F-4E13-A932-6371ADB71E69}">
      <dgm:prSet phldrT="[Texte]" custT="1"/>
      <dgm:spPr>
        <a:solidFill>
          <a:schemeClr val="bg1"/>
        </a:solidFill>
      </dgm:spPr>
      <dgm:t>
        <a:bodyPr/>
        <a:lstStyle/>
        <a:p>
          <a:r>
            <a:rPr lang="fr-FR" sz="1500" b="0" dirty="0" smtClean="0">
              <a:solidFill>
                <a:schemeClr val="tx1"/>
              </a:solidFill>
              <a:ea typeface="ＭＳ Ｐゴシック" pitchFamily="34" charset="-128"/>
            </a:rPr>
            <a:t>Principes</a:t>
          </a:r>
          <a:endParaRPr lang="fr-FR" sz="1500" b="0" dirty="0">
            <a:solidFill>
              <a:schemeClr val="tx1"/>
            </a:solidFill>
          </a:endParaRPr>
        </a:p>
      </dgm:t>
    </dgm:pt>
    <dgm:pt modelId="{A7524F36-A311-4ED4-B025-927635793F0F}" type="parTrans" cxnId="{75250C41-776D-4504-9A15-C47B7D367FA9}">
      <dgm:prSet/>
      <dgm:spPr/>
      <dgm:t>
        <a:bodyPr/>
        <a:lstStyle/>
        <a:p>
          <a:endParaRPr lang="fr-FR"/>
        </a:p>
      </dgm:t>
    </dgm:pt>
    <dgm:pt modelId="{15E17350-EADC-4859-A68D-B82DAC16C5AC}" type="sibTrans" cxnId="{75250C41-776D-4504-9A15-C47B7D367FA9}">
      <dgm:prSet/>
      <dgm:spPr/>
      <dgm:t>
        <a:bodyPr/>
        <a:lstStyle/>
        <a:p>
          <a:endParaRPr lang="fr-FR"/>
        </a:p>
      </dgm:t>
    </dgm:pt>
    <dgm:pt modelId="{69866737-49CE-471F-B8FD-CFC776485DBB}">
      <dgm:prSet phldrT="[Texte]" custT="1"/>
      <dgm:spPr>
        <a:solidFill>
          <a:schemeClr val="bg1"/>
        </a:solidFill>
      </dgm:spPr>
      <dgm:t>
        <a:bodyPr/>
        <a:lstStyle/>
        <a:p>
          <a:r>
            <a:rPr lang="fr-FR" sz="1500" b="0" dirty="0" smtClean="0">
              <a:solidFill>
                <a:schemeClr val="tx1"/>
              </a:solidFill>
              <a:ea typeface="ＭＳ Ｐゴシック" pitchFamily="34" charset="-128"/>
            </a:rPr>
            <a:t>Sélection des indicateurs</a:t>
          </a:r>
          <a:endParaRPr lang="fr-FR" sz="1500" b="0" dirty="0">
            <a:solidFill>
              <a:schemeClr val="tx1"/>
            </a:solidFill>
            <a:ea typeface="ＭＳ Ｐゴシック" pitchFamily="34" charset="-128"/>
          </a:endParaRPr>
        </a:p>
      </dgm:t>
    </dgm:pt>
    <dgm:pt modelId="{ED1D985D-18F4-4927-8D21-ED8E78544FE3}" type="parTrans" cxnId="{328AA7A4-1C52-456A-9FA0-2105B4474FE1}">
      <dgm:prSet/>
      <dgm:spPr/>
      <dgm:t>
        <a:bodyPr/>
        <a:lstStyle/>
        <a:p>
          <a:endParaRPr lang="fr-FR"/>
        </a:p>
      </dgm:t>
    </dgm:pt>
    <dgm:pt modelId="{D35D161C-A3EA-4672-AEB2-E5E4BCF80A25}" type="sibTrans" cxnId="{328AA7A4-1C52-456A-9FA0-2105B4474FE1}">
      <dgm:prSet/>
      <dgm:spPr/>
      <dgm:t>
        <a:bodyPr/>
        <a:lstStyle/>
        <a:p>
          <a:endParaRPr lang="fr-FR"/>
        </a:p>
      </dgm:t>
    </dgm:pt>
    <dgm:pt modelId="{AC9B791B-91B3-4020-AF39-72B6B7ADB1DC}">
      <dgm:prSet phldrT="[Texte]"/>
      <dgm:spPr>
        <a:solidFill>
          <a:schemeClr val="bg1"/>
        </a:solidFill>
      </dgm:spPr>
      <dgm:t>
        <a:bodyPr/>
        <a:lstStyle/>
        <a:p>
          <a:r>
            <a:rPr lang="fr-FR" b="0" dirty="0" smtClean="0">
              <a:solidFill>
                <a:schemeClr val="tx1"/>
              </a:solidFill>
              <a:ea typeface="ＭＳ Ｐゴシック" pitchFamily="34" charset="-128"/>
            </a:rPr>
            <a:t>Calcul du score</a:t>
          </a:r>
          <a:endParaRPr lang="fr-FR" b="0" dirty="0">
            <a:solidFill>
              <a:schemeClr val="tx1"/>
            </a:solidFill>
          </a:endParaRPr>
        </a:p>
      </dgm:t>
    </dgm:pt>
    <dgm:pt modelId="{8C261B5D-A822-4025-9B94-77AA99B58D3C}" type="parTrans" cxnId="{E71CD2F6-68AD-4DDB-AD52-C908DAD8F1B4}">
      <dgm:prSet/>
      <dgm:spPr/>
      <dgm:t>
        <a:bodyPr/>
        <a:lstStyle/>
        <a:p>
          <a:endParaRPr lang="fr-FR"/>
        </a:p>
      </dgm:t>
    </dgm:pt>
    <dgm:pt modelId="{68318E8E-6FA7-4187-96AE-A6B4065D90E9}" type="sibTrans" cxnId="{E71CD2F6-68AD-4DDB-AD52-C908DAD8F1B4}">
      <dgm:prSet/>
      <dgm:spPr/>
      <dgm:t>
        <a:bodyPr/>
        <a:lstStyle/>
        <a:p>
          <a:endParaRPr lang="fr-FR"/>
        </a:p>
      </dgm:t>
    </dgm:pt>
    <dgm:pt modelId="{D066382B-574B-4E4E-9E25-79EB37570794}">
      <dgm:prSet phldrT="[Texte]"/>
      <dgm:spPr>
        <a:solidFill>
          <a:schemeClr val="tx2">
            <a:lumMod val="75000"/>
          </a:schemeClr>
        </a:solidFill>
      </dgm:spPr>
      <dgm:t>
        <a:bodyPr/>
        <a:lstStyle/>
        <a:p>
          <a:r>
            <a:rPr lang="fr-FR" b="1" dirty="0" smtClean="0">
              <a:solidFill>
                <a:schemeClr val="bg1"/>
              </a:solidFill>
              <a:ea typeface="ＭＳ Ｐゴシック" pitchFamily="34" charset="-128"/>
            </a:rPr>
            <a:t>Evaluation</a:t>
          </a:r>
          <a:endParaRPr lang="fr-FR" b="1" dirty="0">
            <a:solidFill>
              <a:schemeClr val="bg1"/>
            </a:solidFill>
          </a:endParaRPr>
        </a:p>
      </dgm:t>
    </dgm:pt>
    <dgm:pt modelId="{4BFCA3C8-B8AB-4ACB-AF97-5E91436B41DB}" type="parTrans" cxnId="{5DCF75C0-DF13-461C-A8C7-7FE2F0FF0315}">
      <dgm:prSet/>
      <dgm:spPr/>
      <dgm:t>
        <a:bodyPr/>
        <a:lstStyle/>
        <a:p>
          <a:endParaRPr lang="fr-FR"/>
        </a:p>
      </dgm:t>
    </dgm:pt>
    <dgm:pt modelId="{0DECB702-A7B5-46D5-B4AC-3B80458A7E69}" type="sibTrans" cxnId="{5DCF75C0-DF13-461C-A8C7-7FE2F0FF0315}">
      <dgm:prSet/>
      <dgm:spPr/>
      <dgm:t>
        <a:bodyPr/>
        <a:lstStyle/>
        <a:p>
          <a:endParaRPr lang="fr-FR"/>
        </a:p>
      </dgm:t>
    </dgm:pt>
    <dgm:pt modelId="{1EEF2224-D41A-4160-A350-ADE70BADA125}">
      <dgm:prSet phldrT="[Texte]"/>
      <dgm:spPr>
        <a:solidFill>
          <a:schemeClr val="bg1"/>
        </a:solidFill>
      </dgm:spPr>
      <dgm:t>
        <a:bodyPr/>
        <a:lstStyle/>
        <a:p>
          <a:r>
            <a:rPr lang="fr-FR" b="0" dirty="0" smtClean="0">
              <a:solidFill>
                <a:schemeClr val="tx1"/>
              </a:solidFill>
              <a:ea typeface="ＭＳ Ｐゴシック" pitchFamily="34" charset="-128"/>
            </a:rPr>
            <a:t>Valorisation financière</a:t>
          </a:r>
          <a:endParaRPr lang="fr-FR" b="0" dirty="0">
            <a:solidFill>
              <a:schemeClr val="tx1"/>
            </a:solidFill>
          </a:endParaRPr>
        </a:p>
      </dgm:t>
    </dgm:pt>
    <dgm:pt modelId="{63916E50-C7C9-4C1B-9A4A-49D9B696DB8D}" type="parTrans" cxnId="{08F5344C-5BC0-4CD0-AC30-B47FC60DDCE1}">
      <dgm:prSet/>
      <dgm:spPr/>
      <dgm:t>
        <a:bodyPr/>
        <a:lstStyle/>
        <a:p>
          <a:endParaRPr lang="fr-FR"/>
        </a:p>
      </dgm:t>
    </dgm:pt>
    <dgm:pt modelId="{9D5A757A-450F-4B53-B4EA-0A26A76FFFF9}" type="sibTrans" cxnId="{08F5344C-5BC0-4CD0-AC30-B47FC60DDCE1}">
      <dgm:prSet/>
      <dgm:spPr/>
      <dgm:t>
        <a:bodyPr/>
        <a:lstStyle/>
        <a:p>
          <a:endParaRPr lang="fr-FR"/>
        </a:p>
      </dgm:t>
    </dgm:pt>
    <dgm:pt modelId="{305E6321-C74B-4606-A36A-6E3CC00CDFE7}">
      <dgm:prSet phldrT="[Texte]"/>
      <dgm:spPr/>
      <dgm:t>
        <a:bodyPr/>
        <a:lstStyle/>
        <a:p>
          <a:r>
            <a:rPr lang="fr-FR" dirty="0" smtClean="0"/>
            <a:t>Calendrier</a:t>
          </a:r>
          <a:endParaRPr lang="fr-FR" dirty="0"/>
        </a:p>
      </dgm:t>
    </dgm:pt>
    <dgm:pt modelId="{DD2B3CC1-7E2F-4A65-845D-7DA40EA43662}" type="parTrans" cxnId="{64DBBA9A-1470-425A-8DD5-25AA76C599E3}">
      <dgm:prSet/>
      <dgm:spPr/>
      <dgm:t>
        <a:bodyPr/>
        <a:lstStyle/>
        <a:p>
          <a:endParaRPr lang="fr-FR"/>
        </a:p>
      </dgm:t>
    </dgm:pt>
    <dgm:pt modelId="{1789EBC3-E2C4-4238-AF64-217C4A6E55C8}" type="sibTrans" cxnId="{64DBBA9A-1470-425A-8DD5-25AA76C599E3}">
      <dgm:prSet/>
      <dgm:spPr/>
      <dgm:t>
        <a:bodyPr/>
        <a:lstStyle/>
        <a:p>
          <a:endParaRPr lang="fr-FR"/>
        </a:p>
      </dgm:t>
    </dgm:pt>
    <dgm:pt modelId="{B7D716DF-7421-4E00-BC30-846454124925}" type="pres">
      <dgm:prSet presAssocID="{B051CBBE-F8A0-4D13-913A-336D56A2F0C4}" presName="Name0" presStyleCnt="0">
        <dgm:presLayoutVars>
          <dgm:dir/>
          <dgm:resizeHandles val="exact"/>
        </dgm:presLayoutVars>
      </dgm:prSet>
      <dgm:spPr/>
    </dgm:pt>
    <dgm:pt modelId="{C987361A-9E4B-40C6-A5F3-392D44DA94AF}" type="pres">
      <dgm:prSet presAssocID="{D0A9909E-AA8F-4E13-A932-6371ADB71E69}" presName="parTxOnly" presStyleLbl="node1" presStyleIdx="0" presStyleCnt="6">
        <dgm:presLayoutVars>
          <dgm:bulletEnabled val="1"/>
        </dgm:presLayoutVars>
      </dgm:prSet>
      <dgm:spPr/>
      <dgm:t>
        <a:bodyPr/>
        <a:lstStyle/>
        <a:p>
          <a:endParaRPr lang="fr-FR"/>
        </a:p>
      </dgm:t>
    </dgm:pt>
    <dgm:pt modelId="{A9D7A21D-3284-4579-94EF-9C62680931F3}" type="pres">
      <dgm:prSet presAssocID="{15E17350-EADC-4859-A68D-B82DAC16C5AC}" presName="parSpace" presStyleCnt="0"/>
      <dgm:spPr/>
    </dgm:pt>
    <dgm:pt modelId="{C816660C-166F-45FC-B1E6-AD2845D55408}" type="pres">
      <dgm:prSet presAssocID="{69866737-49CE-471F-B8FD-CFC776485DBB}" presName="parTxOnly" presStyleLbl="node1" presStyleIdx="1" presStyleCnt="6">
        <dgm:presLayoutVars>
          <dgm:bulletEnabled val="1"/>
        </dgm:presLayoutVars>
      </dgm:prSet>
      <dgm:spPr/>
      <dgm:t>
        <a:bodyPr/>
        <a:lstStyle/>
        <a:p>
          <a:endParaRPr lang="fr-FR"/>
        </a:p>
      </dgm:t>
    </dgm:pt>
    <dgm:pt modelId="{94FEB07D-A5F5-418F-9C54-CF69B0EA7C0E}" type="pres">
      <dgm:prSet presAssocID="{D35D161C-A3EA-4672-AEB2-E5E4BCF80A25}" presName="parSpace" presStyleCnt="0"/>
      <dgm:spPr/>
    </dgm:pt>
    <dgm:pt modelId="{55FA1440-97AA-4F57-BB6E-01BFC74CE001}" type="pres">
      <dgm:prSet presAssocID="{AC9B791B-91B3-4020-AF39-72B6B7ADB1DC}" presName="parTxOnly" presStyleLbl="node1" presStyleIdx="2" presStyleCnt="6">
        <dgm:presLayoutVars>
          <dgm:bulletEnabled val="1"/>
        </dgm:presLayoutVars>
      </dgm:prSet>
      <dgm:spPr/>
      <dgm:t>
        <a:bodyPr/>
        <a:lstStyle/>
        <a:p>
          <a:endParaRPr lang="fr-FR"/>
        </a:p>
      </dgm:t>
    </dgm:pt>
    <dgm:pt modelId="{0D8D1DB8-9414-4680-A62B-60017C7AAF40}" type="pres">
      <dgm:prSet presAssocID="{68318E8E-6FA7-4187-96AE-A6B4065D90E9}" presName="parSpace" presStyleCnt="0"/>
      <dgm:spPr/>
    </dgm:pt>
    <dgm:pt modelId="{72204AEC-89B6-422E-9AE9-9CBA41CC9139}" type="pres">
      <dgm:prSet presAssocID="{1EEF2224-D41A-4160-A350-ADE70BADA125}" presName="parTxOnly" presStyleLbl="node1" presStyleIdx="3" presStyleCnt="6">
        <dgm:presLayoutVars>
          <dgm:bulletEnabled val="1"/>
        </dgm:presLayoutVars>
      </dgm:prSet>
      <dgm:spPr/>
      <dgm:t>
        <a:bodyPr/>
        <a:lstStyle/>
        <a:p>
          <a:endParaRPr lang="fr-FR"/>
        </a:p>
      </dgm:t>
    </dgm:pt>
    <dgm:pt modelId="{E03770E9-90B4-4318-8020-3325AF08BE10}" type="pres">
      <dgm:prSet presAssocID="{9D5A757A-450F-4B53-B4EA-0A26A76FFFF9}" presName="parSpace" presStyleCnt="0"/>
      <dgm:spPr/>
    </dgm:pt>
    <dgm:pt modelId="{13CA0A5E-AD2B-41BE-B920-330A240D3F65}" type="pres">
      <dgm:prSet presAssocID="{D066382B-574B-4E4E-9E25-79EB37570794}" presName="parTxOnly" presStyleLbl="node1" presStyleIdx="4" presStyleCnt="6">
        <dgm:presLayoutVars>
          <dgm:bulletEnabled val="1"/>
        </dgm:presLayoutVars>
      </dgm:prSet>
      <dgm:spPr/>
      <dgm:t>
        <a:bodyPr/>
        <a:lstStyle/>
        <a:p>
          <a:endParaRPr lang="fr-FR"/>
        </a:p>
      </dgm:t>
    </dgm:pt>
    <dgm:pt modelId="{EFDF9159-32B8-440F-9BC3-5D8CBABFE255}" type="pres">
      <dgm:prSet presAssocID="{0DECB702-A7B5-46D5-B4AC-3B80458A7E69}" presName="parSpace" presStyleCnt="0"/>
      <dgm:spPr/>
    </dgm:pt>
    <dgm:pt modelId="{D33E403D-47E7-43AF-9B30-28F720B82CA8}" type="pres">
      <dgm:prSet presAssocID="{305E6321-C74B-4606-A36A-6E3CC00CDFE7}" presName="parTxOnly" presStyleLbl="node1" presStyleIdx="5" presStyleCnt="6">
        <dgm:presLayoutVars>
          <dgm:bulletEnabled val="1"/>
        </dgm:presLayoutVars>
      </dgm:prSet>
      <dgm:spPr/>
      <dgm:t>
        <a:bodyPr/>
        <a:lstStyle/>
        <a:p>
          <a:endParaRPr lang="fr-FR"/>
        </a:p>
      </dgm:t>
    </dgm:pt>
  </dgm:ptLst>
  <dgm:cxnLst>
    <dgm:cxn modelId="{64DBBA9A-1470-425A-8DD5-25AA76C599E3}" srcId="{B051CBBE-F8A0-4D13-913A-336D56A2F0C4}" destId="{305E6321-C74B-4606-A36A-6E3CC00CDFE7}" srcOrd="5" destOrd="0" parTransId="{DD2B3CC1-7E2F-4A65-845D-7DA40EA43662}" sibTransId="{1789EBC3-E2C4-4238-AF64-217C4A6E55C8}"/>
    <dgm:cxn modelId="{6D35250F-4F1E-4B9F-AFCC-2DCB1C01399A}" type="presOf" srcId="{69866737-49CE-471F-B8FD-CFC776485DBB}" destId="{C816660C-166F-45FC-B1E6-AD2845D55408}" srcOrd="0" destOrd="0" presId="urn:microsoft.com/office/officeart/2005/8/layout/hChevron3"/>
    <dgm:cxn modelId="{E71CD2F6-68AD-4DDB-AD52-C908DAD8F1B4}" srcId="{B051CBBE-F8A0-4D13-913A-336D56A2F0C4}" destId="{AC9B791B-91B3-4020-AF39-72B6B7ADB1DC}" srcOrd="2" destOrd="0" parTransId="{8C261B5D-A822-4025-9B94-77AA99B58D3C}" sibTransId="{68318E8E-6FA7-4187-96AE-A6B4065D90E9}"/>
    <dgm:cxn modelId="{75250C41-776D-4504-9A15-C47B7D367FA9}" srcId="{B051CBBE-F8A0-4D13-913A-336D56A2F0C4}" destId="{D0A9909E-AA8F-4E13-A932-6371ADB71E69}" srcOrd="0" destOrd="0" parTransId="{A7524F36-A311-4ED4-B025-927635793F0F}" sibTransId="{15E17350-EADC-4859-A68D-B82DAC16C5AC}"/>
    <dgm:cxn modelId="{6C773968-99C3-4F73-8B70-9FABB92B9565}" type="presOf" srcId="{B051CBBE-F8A0-4D13-913A-336D56A2F0C4}" destId="{B7D716DF-7421-4E00-BC30-846454124925}" srcOrd="0" destOrd="0" presId="urn:microsoft.com/office/officeart/2005/8/layout/hChevron3"/>
    <dgm:cxn modelId="{08F5344C-5BC0-4CD0-AC30-B47FC60DDCE1}" srcId="{B051CBBE-F8A0-4D13-913A-336D56A2F0C4}" destId="{1EEF2224-D41A-4160-A350-ADE70BADA125}" srcOrd="3" destOrd="0" parTransId="{63916E50-C7C9-4C1B-9A4A-49D9B696DB8D}" sibTransId="{9D5A757A-450F-4B53-B4EA-0A26A76FFFF9}"/>
    <dgm:cxn modelId="{88B36D80-2B0D-4958-8556-7E9EB0CEE6C6}" type="presOf" srcId="{1EEF2224-D41A-4160-A350-ADE70BADA125}" destId="{72204AEC-89B6-422E-9AE9-9CBA41CC9139}" srcOrd="0" destOrd="0" presId="urn:microsoft.com/office/officeart/2005/8/layout/hChevron3"/>
    <dgm:cxn modelId="{328AA7A4-1C52-456A-9FA0-2105B4474FE1}" srcId="{B051CBBE-F8A0-4D13-913A-336D56A2F0C4}" destId="{69866737-49CE-471F-B8FD-CFC776485DBB}" srcOrd="1" destOrd="0" parTransId="{ED1D985D-18F4-4927-8D21-ED8E78544FE3}" sibTransId="{D35D161C-A3EA-4672-AEB2-E5E4BCF80A25}"/>
    <dgm:cxn modelId="{649E8364-18BF-413D-9828-B15AAC0917EA}" type="presOf" srcId="{D066382B-574B-4E4E-9E25-79EB37570794}" destId="{13CA0A5E-AD2B-41BE-B920-330A240D3F65}" srcOrd="0" destOrd="0" presId="urn:microsoft.com/office/officeart/2005/8/layout/hChevron3"/>
    <dgm:cxn modelId="{5DCF75C0-DF13-461C-A8C7-7FE2F0FF0315}" srcId="{B051CBBE-F8A0-4D13-913A-336D56A2F0C4}" destId="{D066382B-574B-4E4E-9E25-79EB37570794}" srcOrd="4" destOrd="0" parTransId="{4BFCA3C8-B8AB-4ACB-AF97-5E91436B41DB}" sibTransId="{0DECB702-A7B5-46D5-B4AC-3B80458A7E69}"/>
    <dgm:cxn modelId="{1E506DA3-5D09-4F15-B8C5-4650D88A4AD4}" type="presOf" srcId="{D0A9909E-AA8F-4E13-A932-6371ADB71E69}" destId="{C987361A-9E4B-40C6-A5F3-392D44DA94AF}" srcOrd="0" destOrd="0" presId="urn:microsoft.com/office/officeart/2005/8/layout/hChevron3"/>
    <dgm:cxn modelId="{529D1D4E-10AF-46C9-AD36-92AFB86270B6}" type="presOf" srcId="{305E6321-C74B-4606-A36A-6E3CC00CDFE7}" destId="{D33E403D-47E7-43AF-9B30-28F720B82CA8}" srcOrd="0" destOrd="0" presId="urn:microsoft.com/office/officeart/2005/8/layout/hChevron3"/>
    <dgm:cxn modelId="{0B6A0EB1-A004-4F6B-BB78-023FC94F8F77}" type="presOf" srcId="{AC9B791B-91B3-4020-AF39-72B6B7ADB1DC}" destId="{55FA1440-97AA-4F57-BB6E-01BFC74CE001}" srcOrd="0" destOrd="0" presId="urn:microsoft.com/office/officeart/2005/8/layout/hChevron3"/>
    <dgm:cxn modelId="{201A4995-45AC-45CD-9410-0522DCDD9E39}" type="presParOf" srcId="{B7D716DF-7421-4E00-BC30-846454124925}" destId="{C987361A-9E4B-40C6-A5F3-392D44DA94AF}" srcOrd="0" destOrd="0" presId="urn:microsoft.com/office/officeart/2005/8/layout/hChevron3"/>
    <dgm:cxn modelId="{650FC631-9FE7-4311-996F-42463135557C}" type="presParOf" srcId="{B7D716DF-7421-4E00-BC30-846454124925}" destId="{A9D7A21D-3284-4579-94EF-9C62680931F3}" srcOrd="1" destOrd="0" presId="urn:microsoft.com/office/officeart/2005/8/layout/hChevron3"/>
    <dgm:cxn modelId="{D6A67C78-A53D-4AAB-8312-E3D4E240B99C}" type="presParOf" srcId="{B7D716DF-7421-4E00-BC30-846454124925}" destId="{C816660C-166F-45FC-B1E6-AD2845D55408}" srcOrd="2" destOrd="0" presId="urn:microsoft.com/office/officeart/2005/8/layout/hChevron3"/>
    <dgm:cxn modelId="{9AF1A904-88B6-4921-9F08-417886E3594A}" type="presParOf" srcId="{B7D716DF-7421-4E00-BC30-846454124925}" destId="{94FEB07D-A5F5-418F-9C54-CF69B0EA7C0E}" srcOrd="3" destOrd="0" presId="urn:microsoft.com/office/officeart/2005/8/layout/hChevron3"/>
    <dgm:cxn modelId="{73BEA039-5159-47F6-AA24-6AD43EAAF9DA}" type="presParOf" srcId="{B7D716DF-7421-4E00-BC30-846454124925}" destId="{55FA1440-97AA-4F57-BB6E-01BFC74CE001}" srcOrd="4" destOrd="0" presId="urn:microsoft.com/office/officeart/2005/8/layout/hChevron3"/>
    <dgm:cxn modelId="{EBA66F07-9EC4-41F1-99ED-AECB0B2D9EAE}" type="presParOf" srcId="{B7D716DF-7421-4E00-BC30-846454124925}" destId="{0D8D1DB8-9414-4680-A62B-60017C7AAF40}" srcOrd="5" destOrd="0" presId="urn:microsoft.com/office/officeart/2005/8/layout/hChevron3"/>
    <dgm:cxn modelId="{9EA6AD95-6D9D-454A-A7A2-E4AA7BB23179}" type="presParOf" srcId="{B7D716DF-7421-4E00-BC30-846454124925}" destId="{72204AEC-89B6-422E-9AE9-9CBA41CC9139}" srcOrd="6" destOrd="0" presId="urn:microsoft.com/office/officeart/2005/8/layout/hChevron3"/>
    <dgm:cxn modelId="{D51B037E-9032-4593-BF05-90EE6929185B}" type="presParOf" srcId="{B7D716DF-7421-4E00-BC30-846454124925}" destId="{E03770E9-90B4-4318-8020-3325AF08BE10}" srcOrd="7" destOrd="0" presId="urn:microsoft.com/office/officeart/2005/8/layout/hChevron3"/>
    <dgm:cxn modelId="{6582B649-7B36-4655-9532-4068F24BE0B9}" type="presParOf" srcId="{B7D716DF-7421-4E00-BC30-846454124925}" destId="{13CA0A5E-AD2B-41BE-B920-330A240D3F65}" srcOrd="8" destOrd="0" presId="urn:microsoft.com/office/officeart/2005/8/layout/hChevron3"/>
    <dgm:cxn modelId="{05D8EB30-DDE4-422E-821E-9AF62CFA0121}" type="presParOf" srcId="{B7D716DF-7421-4E00-BC30-846454124925}" destId="{EFDF9159-32B8-440F-9BC3-5D8CBABFE255}" srcOrd="9" destOrd="0" presId="urn:microsoft.com/office/officeart/2005/8/layout/hChevron3"/>
    <dgm:cxn modelId="{3B953EDA-8F8F-47D5-977F-24C28A317612}" type="presParOf" srcId="{B7D716DF-7421-4E00-BC30-846454124925}" destId="{D33E403D-47E7-43AF-9B30-28F720B82CA8}" srcOrd="10" destOrd="0" presId="urn:microsoft.com/office/officeart/2005/8/layout/hChevron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B051CBBE-F8A0-4D13-913A-336D56A2F0C4}" type="doc">
      <dgm:prSet loTypeId="urn:microsoft.com/office/officeart/2005/8/layout/hChevron3" loCatId="process" qsTypeId="urn:microsoft.com/office/officeart/2005/8/quickstyle/simple1" qsCatId="simple" csTypeId="urn:microsoft.com/office/officeart/2005/8/colors/accent2_1" csCatId="accent2" phldr="1"/>
      <dgm:spPr/>
    </dgm:pt>
    <dgm:pt modelId="{D0A9909E-AA8F-4E13-A932-6371ADB71E69}">
      <dgm:prSet phldrT="[Texte]" custT="1"/>
      <dgm:spPr>
        <a:solidFill>
          <a:schemeClr val="bg1"/>
        </a:solidFill>
      </dgm:spPr>
      <dgm:t>
        <a:bodyPr/>
        <a:lstStyle/>
        <a:p>
          <a:r>
            <a:rPr lang="fr-FR" sz="1500" b="0" dirty="0" smtClean="0">
              <a:solidFill>
                <a:schemeClr val="tx1"/>
              </a:solidFill>
              <a:ea typeface="ＭＳ Ｐゴシック" pitchFamily="34" charset="-128"/>
            </a:rPr>
            <a:t>Principes</a:t>
          </a:r>
          <a:endParaRPr lang="fr-FR" sz="1500" b="0" dirty="0">
            <a:solidFill>
              <a:schemeClr val="tx1"/>
            </a:solidFill>
          </a:endParaRPr>
        </a:p>
      </dgm:t>
    </dgm:pt>
    <dgm:pt modelId="{A7524F36-A311-4ED4-B025-927635793F0F}" type="parTrans" cxnId="{75250C41-776D-4504-9A15-C47B7D367FA9}">
      <dgm:prSet/>
      <dgm:spPr/>
      <dgm:t>
        <a:bodyPr/>
        <a:lstStyle/>
        <a:p>
          <a:endParaRPr lang="fr-FR"/>
        </a:p>
      </dgm:t>
    </dgm:pt>
    <dgm:pt modelId="{15E17350-EADC-4859-A68D-B82DAC16C5AC}" type="sibTrans" cxnId="{75250C41-776D-4504-9A15-C47B7D367FA9}">
      <dgm:prSet/>
      <dgm:spPr/>
      <dgm:t>
        <a:bodyPr/>
        <a:lstStyle/>
        <a:p>
          <a:endParaRPr lang="fr-FR"/>
        </a:p>
      </dgm:t>
    </dgm:pt>
    <dgm:pt modelId="{69866737-49CE-471F-B8FD-CFC776485DBB}">
      <dgm:prSet phldrT="[Texte]" custT="1"/>
      <dgm:spPr>
        <a:solidFill>
          <a:schemeClr val="bg1"/>
        </a:solidFill>
      </dgm:spPr>
      <dgm:t>
        <a:bodyPr/>
        <a:lstStyle/>
        <a:p>
          <a:r>
            <a:rPr lang="fr-FR" sz="1500" b="0" dirty="0" smtClean="0">
              <a:solidFill>
                <a:schemeClr val="tx1"/>
              </a:solidFill>
              <a:ea typeface="ＭＳ Ｐゴシック" pitchFamily="34" charset="-128"/>
            </a:rPr>
            <a:t>Sélection des indicateurs</a:t>
          </a:r>
          <a:endParaRPr lang="fr-FR" sz="1500" b="0" dirty="0">
            <a:solidFill>
              <a:schemeClr val="tx1"/>
            </a:solidFill>
            <a:ea typeface="ＭＳ Ｐゴシック" pitchFamily="34" charset="-128"/>
          </a:endParaRPr>
        </a:p>
      </dgm:t>
    </dgm:pt>
    <dgm:pt modelId="{ED1D985D-18F4-4927-8D21-ED8E78544FE3}" type="parTrans" cxnId="{328AA7A4-1C52-456A-9FA0-2105B4474FE1}">
      <dgm:prSet/>
      <dgm:spPr/>
      <dgm:t>
        <a:bodyPr/>
        <a:lstStyle/>
        <a:p>
          <a:endParaRPr lang="fr-FR"/>
        </a:p>
      </dgm:t>
    </dgm:pt>
    <dgm:pt modelId="{D35D161C-A3EA-4672-AEB2-E5E4BCF80A25}" type="sibTrans" cxnId="{328AA7A4-1C52-456A-9FA0-2105B4474FE1}">
      <dgm:prSet/>
      <dgm:spPr/>
      <dgm:t>
        <a:bodyPr/>
        <a:lstStyle/>
        <a:p>
          <a:endParaRPr lang="fr-FR"/>
        </a:p>
      </dgm:t>
    </dgm:pt>
    <dgm:pt modelId="{AC9B791B-91B3-4020-AF39-72B6B7ADB1DC}">
      <dgm:prSet phldrT="[Texte]"/>
      <dgm:spPr>
        <a:solidFill>
          <a:schemeClr val="bg1"/>
        </a:solidFill>
      </dgm:spPr>
      <dgm:t>
        <a:bodyPr/>
        <a:lstStyle/>
        <a:p>
          <a:r>
            <a:rPr lang="fr-FR" b="0" dirty="0" smtClean="0">
              <a:solidFill>
                <a:schemeClr val="tx1"/>
              </a:solidFill>
              <a:ea typeface="ＭＳ Ｐゴシック" pitchFamily="34" charset="-128"/>
            </a:rPr>
            <a:t>Calcul du score</a:t>
          </a:r>
          <a:endParaRPr lang="fr-FR" b="0" dirty="0">
            <a:solidFill>
              <a:schemeClr val="tx1"/>
            </a:solidFill>
          </a:endParaRPr>
        </a:p>
      </dgm:t>
    </dgm:pt>
    <dgm:pt modelId="{8C261B5D-A822-4025-9B94-77AA99B58D3C}" type="parTrans" cxnId="{E71CD2F6-68AD-4DDB-AD52-C908DAD8F1B4}">
      <dgm:prSet/>
      <dgm:spPr/>
      <dgm:t>
        <a:bodyPr/>
        <a:lstStyle/>
        <a:p>
          <a:endParaRPr lang="fr-FR"/>
        </a:p>
      </dgm:t>
    </dgm:pt>
    <dgm:pt modelId="{68318E8E-6FA7-4187-96AE-A6B4065D90E9}" type="sibTrans" cxnId="{E71CD2F6-68AD-4DDB-AD52-C908DAD8F1B4}">
      <dgm:prSet/>
      <dgm:spPr/>
      <dgm:t>
        <a:bodyPr/>
        <a:lstStyle/>
        <a:p>
          <a:endParaRPr lang="fr-FR"/>
        </a:p>
      </dgm:t>
    </dgm:pt>
    <dgm:pt modelId="{D066382B-574B-4E4E-9E25-79EB37570794}">
      <dgm:prSet phldrT="[Texte]"/>
      <dgm:spPr>
        <a:solidFill>
          <a:schemeClr val="tx2">
            <a:lumMod val="75000"/>
          </a:schemeClr>
        </a:solidFill>
      </dgm:spPr>
      <dgm:t>
        <a:bodyPr/>
        <a:lstStyle/>
        <a:p>
          <a:r>
            <a:rPr lang="fr-FR" b="1" dirty="0" smtClean="0">
              <a:solidFill>
                <a:schemeClr val="bg1"/>
              </a:solidFill>
              <a:ea typeface="ＭＳ Ｐゴシック" pitchFamily="34" charset="-128"/>
            </a:rPr>
            <a:t>Evaluation</a:t>
          </a:r>
          <a:endParaRPr lang="fr-FR" b="1" dirty="0">
            <a:solidFill>
              <a:schemeClr val="bg1"/>
            </a:solidFill>
          </a:endParaRPr>
        </a:p>
      </dgm:t>
    </dgm:pt>
    <dgm:pt modelId="{4BFCA3C8-B8AB-4ACB-AF97-5E91436B41DB}" type="parTrans" cxnId="{5DCF75C0-DF13-461C-A8C7-7FE2F0FF0315}">
      <dgm:prSet/>
      <dgm:spPr/>
      <dgm:t>
        <a:bodyPr/>
        <a:lstStyle/>
        <a:p>
          <a:endParaRPr lang="fr-FR"/>
        </a:p>
      </dgm:t>
    </dgm:pt>
    <dgm:pt modelId="{0DECB702-A7B5-46D5-B4AC-3B80458A7E69}" type="sibTrans" cxnId="{5DCF75C0-DF13-461C-A8C7-7FE2F0FF0315}">
      <dgm:prSet/>
      <dgm:spPr/>
      <dgm:t>
        <a:bodyPr/>
        <a:lstStyle/>
        <a:p>
          <a:endParaRPr lang="fr-FR"/>
        </a:p>
      </dgm:t>
    </dgm:pt>
    <dgm:pt modelId="{1EEF2224-D41A-4160-A350-ADE70BADA125}">
      <dgm:prSet phldrT="[Texte]"/>
      <dgm:spPr>
        <a:solidFill>
          <a:schemeClr val="bg1"/>
        </a:solidFill>
      </dgm:spPr>
      <dgm:t>
        <a:bodyPr/>
        <a:lstStyle/>
        <a:p>
          <a:r>
            <a:rPr lang="fr-FR" b="0" dirty="0" smtClean="0">
              <a:solidFill>
                <a:schemeClr val="tx1"/>
              </a:solidFill>
              <a:ea typeface="ＭＳ Ｐゴシック" pitchFamily="34" charset="-128"/>
            </a:rPr>
            <a:t>Valorisation financière</a:t>
          </a:r>
          <a:endParaRPr lang="fr-FR" b="0" dirty="0">
            <a:solidFill>
              <a:schemeClr val="tx1"/>
            </a:solidFill>
          </a:endParaRPr>
        </a:p>
      </dgm:t>
    </dgm:pt>
    <dgm:pt modelId="{63916E50-C7C9-4C1B-9A4A-49D9B696DB8D}" type="parTrans" cxnId="{08F5344C-5BC0-4CD0-AC30-B47FC60DDCE1}">
      <dgm:prSet/>
      <dgm:spPr/>
      <dgm:t>
        <a:bodyPr/>
        <a:lstStyle/>
        <a:p>
          <a:endParaRPr lang="fr-FR"/>
        </a:p>
      </dgm:t>
    </dgm:pt>
    <dgm:pt modelId="{9D5A757A-450F-4B53-B4EA-0A26A76FFFF9}" type="sibTrans" cxnId="{08F5344C-5BC0-4CD0-AC30-B47FC60DDCE1}">
      <dgm:prSet/>
      <dgm:spPr/>
      <dgm:t>
        <a:bodyPr/>
        <a:lstStyle/>
        <a:p>
          <a:endParaRPr lang="fr-FR"/>
        </a:p>
      </dgm:t>
    </dgm:pt>
    <dgm:pt modelId="{305E6321-C74B-4606-A36A-6E3CC00CDFE7}">
      <dgm:prSet phldrT="[Texte]"/>
      <dgm:spPr/>
      <dgm:t>
        <a:bodyPr/>
        <a:lstStyle/>
        <a:p>
          <a:r>
            <a:rPr lang="fr-FR" dirty="0" smtClean="0"/>
            <a:t>Calendrier</a:t>
          </a:r>
          <a:endParaRPr lang="fr-FR" dirty="0"/>
        </a:p>
      </dgm:t>
    </dgm:pt>
    <dgm:pt modelId="{DD2B3CC1-7E2F-4A65-845D-7DA40EA43662}" type="parTrans" cxnId="{64DBBA9A-1470-425A-8DD5-25AA76C599E3}">
      <dgm:prSet/>
      <dgm:spPr/>
      <dgm:t>
        <a:bodyPr/>
        <a:lstStyle/>
        <a:p>
          <a:endParaRPr lang="fr-FR"/>
        </a:p>
      </dgm:t>
    </dgm:pt>
    <dgm:pt modelId="{1789EBC3-E2C4-4238-AF64-217C4A6E55C8}" type="sibTrans" cxnId="{64DBBA9A-1470-425A-8DD5-25AA76C599E3}">
      <dgm:prSet/>
      <dgm:spPr/>
      <dgm:t>
        <a:bodyPr/>
        <a:lstStyle/>
        <a:p>
          <a:endParaRPr lang="fr-FR"/>
        </a:p>
      </dgm:t>
    </dgm:pt>
    <dgm:pt modelId="{B7D716DF-7421-4E00-BC30-846454124925}" type="pres">
      <dgm:prSet presAssocID="{B051CBBE-F8A0-4D13-913A-336D56A2F0C4}" presName="Name0" presStyleCnt="0">
        <dgm:presLayoutVars>
          <dgm:dir/>
          <dgm:resizeHandles val="exact"/>
        </dgm:presLayoutVars>
      </dgm:prSet>
      <dgm:spPr/>
    </dgm:pt>
    <dgm:pt modelId="{C987361A-9E4B-40C6-A5F3-392D44DA94AF}" type="pres">
      <dgm:prSet presAssocID="{D0A9909E-AA8F-4E13-A932-6371ADB71E69}" presName="parTxOnly" presStyleLbl="node1" presStyleIdx="0" presStyleCnt="6">
        <dgm:presLayoutVars>
          <dgm:bulletEnabled val="1"/>
        </dgm:presLayoutVars>
      </dgm:prSet>
      <dgm:spPr/>
      <dgm:t>
        <a:bodyPr/>
        <a:lstStyle/>
        <a:p>
          <a:endParaRPr lang="fr-FR"/>
        </a:p>
      </dgm:t>
    </dgm:pt>
    <dgm:pt modelId="{A9D7A21D-3284-4579-94EF-9C62680931F3}" type="pres">
      <dgm:prSet presAssocID="{15E17350-EADC-4859-A68D-B82DAC16C5AC}" presName="parSpace" presStyleCnt="0"/>
      <dgm:spPr/>
    </dgm:pt>
    <dgm:pt modelId="{C816660C-166F-45FC-B1E6-AD2845D55408}" type="pres">
      <dgm:prSet presAssocID="{69866737-49CE-471F-B8FD-CFC776485DBB}" presName="parTxOnly" presStyleLbl="node1" presStyleIdx="1" presStyleCnt="6">
        <dgm:presLayoutVars>
          <dgm:bulletEnabled val="1"/>
        </dgm:presLayoutVars>
      </dgm:prSet>
      <dgm:spPr/>
      <dgm:t>
        <a:bodyPr/>
        <a:lstStyle/>
        <a:p>
          <a:endParaRPr lang="fr-FR"/>
        </a:p>
      </dgm:t>
    </dgm:pt>
    <dgm:pt modelId="{94FEB07D-A5F5-418F-9C54-CF69B0EA7C0E}" type="pres">
      <dgm:prSet presAssocID="{D35D161C-A3EA-4672-AEB2-E5E4BCF80A25}" presName="parSpace" presStyleCnt="0"/>
      <dgm:spPr/>
    </dgm:pt>
    <dgm:pt modelId="{55FA1440-97AA-4F57-BB6E-01BFC74CE001}" type="pres">
      <dgm:prSet presAssocID="{AC9B791B-91B3-4020-AF39-72B6B7ADB1DC}" presName="parTxOnly" presStyleLbl="node1" presStyleIdx="2" presStyleCnt="6">
        <dgm:presLayoutVars>
          <dgm:bulletEnabled val="1"/>
        </dgm:presLayoutVars>
      </dgm:prSet>
      <dgm:spPr/>
      <dgm:t>
        <a:bodyPr/>
        <a:lstStyle/>
        <a:p>
          <a:endParaRPr lang="fr-FR"/>
        </a:p>
      </dgm:t>
    </dgm:pt>
    <dgm:pt modelId="{0D8D1DB8-9414-4680-A62B-60017C7AAF40}" type="pres">
      <dgm:prSet presAssocID="{68318E8E-6FA7-4187-96AE-A6B4065D90E9}" presName="parSpace" presStyleCnt="0"/>
      <dgm:spPr/>
    </dgm:pt>
    <dgm:pt modelId="{72204AEC-89B6-422E-9AE9-9CBA41CC9139}" type="pres">
      <dgm:prSet presAssocID="{1EEF2224-D41A-4160-A350-ADE70BADA125}" presName="parTxOnly" presStyleLbl="node1" presStyleIdx="3" presStyleCnt="6">
        <dgm:presLayoutVars>
          <dgm:bulletEnabled val="1"/>
        </dgm:presLayoutVars>
      </dgm:prSet>
      <dgm:spPr/>
      <dgm:t>
        <a:bodyPr/>
        <a:lstStyle/>
        <a:p>
          <a:endParaRPr lang="fr-FR"/>
        </a:p>
      </dgm:t>
    </dgm:pt>
    <dgm:pt modelId="{E03770E9-90B4-4318-8020-3325AF08BE10}" type="pres">
      <dgm:prSet presAssocID="{9D5A757A-450F-4B53-B4EA-0A26A76FFFF9}" presName="parSpace" presStyleCnt="0"/>
      <dgm:spPr/>
    </dgm:pt>
    <dgm:pt modelId="{13CA0A5E-AD2B-41BE-B920-330A240D3F65}" type="pres">
      <dgm:prSet presAssocID="{D066382B-574B-4E4E-9E25-79EB37570794}" presName="parTxOnly" presStyleLbl="node1" presStyleIdx="4" presStyleCnt="6">
        <dgm:presLayoutVars>
          <dgm:bulletEnabled val="1"/>
        </dgm:presLayoutVars>
      </dgm:prSet>
      <dgm:spPr/>
      <dgm:t>
        <a:bodyPr/>
        <a:lstStyle/>
        <a:p>
          <a:endParaRPr lang="fr-FR"/>
        </a:p>
      </dgm:t>
    </dgm:pt>
    <dgm:pt modelId="{EFDF9159-32B8-440F-9BC3-5D8CBABFE255}" type="pres">
      <dgm:prSet presAssocID="{0DECB702-A7B5-46D5-B4AC-3B80458A7E69}" presName="parSpace" presStyleCnt="0"/>
      <dgm:spPr/>
    </dgm:pt>
    <dgm:pt modelId="{D33E403D-47E7-43AF-9B30-28F720B82CA8}" type="pres">
      <dgm:prSet presAssocID="{305E6321-C74B-4606-A36A-6E3CC00CDFE7}" presName="parTxOnly" presStyleLbl="node1" presStyleIdx="5" presStyleCnt="6">
        <dgm:presLayoutVars>
          <dgm:bulletEnabled val="1"/>
        </dgm:presLayoutVars>
      </dgm:prSet>
      <dgm:spPr/>
      <dgm:t>
        <a:bodyPr/>
        <a:lstStyle/>
        <a:p>
          <a:endParaRPr lang="fr-FR"/>
        </a:p>
      </dgm:t>
    </dgm:pt>
  </dgm:ptLst>
  <dgm:cxnLst>
    <dgm:cxn modelId="{62BAC88B-20E2-4AD1-B8E5-95F8A9794ED9}" type="presOf" srcId="{B051CBBE-F8A0-4D13-913A-336D56A2F0C4}" destId="{B7D716DF-7421-4E00-BC30-846454124925}" srcOrd="0" destOrd="0" presId="urn:microsoft.com/office/officeart/2005/8/layout/hChevron3"/>
    <dgm:cxn modelId="{08F5344C-5BC0-4CD0-AC30-B47FC60DDCE1}" srcId="{B051CBBE-F8A0-4D13-913A-336D56A2F0C4}" destId="{1EEF2224-D41A-4160-A350-ADE70BADA125}" srcOrd="3" destOrd="0" parTransId="{63916E50-C7C9-4C1B-9A4A-49D9B696DB8D}" sibTransId="{9D5A757A-450F-4B53-B4EA-0A26A76FFFF9}"/>
    <dgm:cxn modelId="{64DBBA9A-1470-425A-8DD5-25AA76C599E3}" srcId="{B051CBBE-F8A0-4D13-913A-336D56A2F0C4}" destId="{305E6321-C74B-4606-A36A-6E3CC00CDFE7}" srcOrd="5" destOrd="0" parTransId="{DD2B3CC1-7E2F-4A65-845D-7DA40EA43662}" sibTransId="{1789EBC3-E2C4-4238-AF64-217C4A6E55C8}"/>
    <dgm:cxn modelId="{3F1439A8-EF9D-4DCC-B3BB-3910D238AF03}" type="presOf" srcId="{69866737-49CE-471F-B8FD-CFC776485DBB}" destId="{C816660C-166F-45FC-B1E6-AD2845D55408}" srcOrd="0" destOrd="0" presId="urn:microsoft.com/office/officeart/2005/8/layout/hChevron3"/>
    <dgm:cxn modelId="{5DCF75C0-DF13-461C-A8C7-7FE2F0FF0315}" srcId="{B051CBBE-F8A0-4D13-913A-336D56A2F0C4}" destId="{D066382B-574B-4E4E-9E25-79EB37570794}" srcOrd="4" destOrd="0" parTransId="{4BFCA3C8-B8AB-4ACB-AF97-5E91436B41DB}" sibTransId="{0DECB702-A7B5-46D5-B4AC-3B80458A7E69}"/>
    <dgm:cxn modelId="{FE05ADF2-5566-457D-B0E7-3AAFB6FD7009}" type="presOf" srcId="{D0A9909E-AA8F-4E13-A932-6371ADB71E69}" destId="{C987361A-9E4B-40C6-A5F3-392D44DA94AF}" srcOrd="0" destOrd="0" presId="urn:microsoft.com/office/officeart/2005/8/layout/hChevron3"/>
    <dgm:cxn modelId="{75250C41-776D-4504-9A15-C47B7D367FA9}" srcId="{B051CBBE-F8A0-4D13-913A-336D56A2F0C4}" destId="{D0A9909E-AA8F-4E13-A932-6371ADB71E69}" srcOrd="0" destOrd="0" parTransId="{A7524F36-A311-4ED4-B025-927635793F0F}" sibTransId="{15E17350-EADC-4859-A68D-B82DAC16C5AC}"/>
    <dgm:cxn modelId="{7AE60E93-3FE3-48E4-B9DA-C5582ED5AFFC}" type="presOf" srcId="{305E6321-C74B-4606-A36A-6E3CC00CDFE7}" destId="{D33E403D-47E7-43AF-9B30-28F720B82CA8}" srcOrd="0" destOrd="0" presId="urn:microsoft.com/office/officeart/2005/8/layout/hChevron3"/>
    <dgm:cxn modelId="{E71CD2F6-68AD-4DDB-AD52-C908DAD8F1B4}" srcId="{B051CBBE-F8A0-4D13-913A-336D56A2F0C4}" destId="{AC9B791B-91B3-4020-AF39-72B6B7ADB1DC}" srcOrd="2" destOrd="0" parTransId="{8C261B5D-A822-4025-9B94-77AA99B58D3C}" sibTransId="{68318E8E-6FA7-4187-96AE-A6B4065D90E9}"/>
    <dgm:cxn modelId="{28FCB98A-AB94-4100-B5E1-E272578704F1}" type="presOf" srcId="{D066382B-574B-4E4E-9E25-79EB37570794}" destId="{13CA0A5E-AD2B-41BE-B920-330A240D3F65}" srcOrd="0" destOrd="0" presId="urn:microsoft.com/office/officeart/2005/8/layout/hChevron3"/>
    <dgm:cxn modelId="{328AA7A4-1C52-456A-9FA0-2105B4474FE1}" srcId="{B051CBBE-F8A0-4D13-913A-336D56A2F0C4}" destId="{69866737-49CE-471F-B8FD-CFC776485DBB}" srcOrd="1" destOrd="0" parTransId="{ED1D985D-18F4-4927-8D21-ED8E78544FE3}" sibTransId="{D35D161C-A3EA-4672-AEB2-E5E4BCF80A25}"/>
    <dgm:cxn modelId="{6E0E3F8D-CA29-4956-BB98-028D9B7B92BA}" type="presOf" srcId="{AC9B791B-91B3-4020-AF39-72B6B7ADB1DC}" destId="{55FA1440-97AA-4F57-BB6E-01BFC74CE001}" srcOrd="0" destOrd="0" presId="urn:microsoft.com/office/officeart/2005/8/layout/hChevron3"/>
    <dgm:cxn modelId="{DE0E3063-B1A7-40AF-A978-832843EDE9FB}" type="presOf" srcId="{1EEF2224-D41A-4160-A350-ADE70BADA125}" destId="{72204AEC-89B6-422E-9AE9-9CBA41CC9139}" srcOrd="0" destOrd="0" presId="urn:microsoft.com/office/officeart/2005/8/layout/hChevron3"/>
    <dgm:cxn modelId="{06B297C3-A1EB-41F2-B015-EBA91A91F99E}" type="presParOf" srcId="{B7D716DF-7421-4E00-BC30-846454124925}" destId="{C987361A-9E4B-40C6-A5F3-392D44DA94AF}" srcOrd="0" destOrd="0" presId="urn:microsoft.com/office/officeart/2005/8/layout/hChevron3"/>
    <dgm:cxn modelId="{77B18C07-FDE3-4CA6-A33D-77B2F5E58C39}" type="presParOf" srcId="{B7D716DF-7421-4E00-BC30-846454124925}" destId="{A9D7A21D-3284-4579-94EF-9C62680931F3}" srcOrd="1" destOrd="0" presId="urn:microsoft.com/office/officeart/2005/8/layout/hChevron3"/>
    <dgm:cxn modelId="{EA472FF6-C0E2-4742-806D-7B865C98F393}" type="presParOf" srcId="{B7D716DF-7421-4E00-BC30-846454124925}" destId="{C816660C-166F-45FC-B1E6-AD2845D55408}" srcOrd="2" destOrd="0" presId="urn:microsoft.com/office/officeart/2005/8/layout/hChevron3"/>
    <dgm:cxn modelId="{D51CA5F6-5016-4DD7-8F20-7B3FF4879344}" type="presParOf" srcId="{B7D716DF-7421-4E00-BC30-846454124925}" destId="{94FEB07D-A5F5-418F-9C54-CF69B0EA7C0E}" srcOrd="3" destOrd="0" presId="urn:microsoft.com/office/officeart/2005/8/layout/hChevron3"/>
    <dgm:cxn modelId="{68AA1BBC-B407-485D-9F55-59609B6C5B7E}" type="presParOf" srcId="{B7D716DF-7421-4E00-BC30-846454124925}" destId="{55FA1440-97AA-4F57-BB6E-01BFC74CE001}" srcOrd="4" destOrd="0" presId="urn:microsoft.com/office/officeart/2005/8/layout/hChevron3"/>
    <dgm:cxn modelId="{8DC02B04-AB91-4AAD-AB49-A70ED0DF91FC}" type="presParOf" srcId="{B7D716DF-7421-4E00-BC30-846454124925}" destId="{0D8D1DB8-9414-4680-A62B-60017C7AAF40}" srcOrd="5" destOrd="0" presId="urn:microsoft.com/office/officeart/2005/8/layout/hChevron3"/>
    <dgm:cxn modelId="{4FE1C453-413E-4AFB-BD0E-38A27E207067}" type="presParOf" srcId="{B7D716DF-7421-4E00-BC30-846454124925}" destId="{72204AEC-89B6-422E-9AE9-9CBA41CC9139}" srcOrd="6" destOrd="0" presId="urn:microsoft.com/office/officeart/2005/8/layout/hChevron3"/>
    <dgm:cxn modelId="{F371B447-2427-46E7-9AF5-D10387D5B17A}" type="presParOf" srcId="{B7D716DF-7421-4E00-BC30-846454124925}" destId="{E03770E9-90B4-4318-8020-3325AF08BE10}" srcOrd="7" destOrd="0" presId="urn:microsoft.com/office/officeart/2005/8/layout/hChevron3"/>
    <dgm:cxn modelId="{727A1ADB-135E-49FC-AF27-CF34B5CCC4D7}" type="presParOf" srcId="{B7D716DF-7421-4E00-BC30-846454124925}" destId="{13CA0A5E-AD2B-41BE-B920-330A240D3F65}" srcOrd="8" destOrd="0" presId="urn:microsoft.com/office/officeart/2005/8/layout/hChevron3"/>
    <dgm:cxn modelId="{B819DFC3-DA5A-464F-85B1-01C6B639F46E}" type="presParOf" srcId="{B7D716DF-7421-4E00-BC30-846454124925}" destId="{EFDF9159-32B8-440F-9BC3-5D8CBABFE255}" srcOrd="9" destOrd="0" presId="urn:microsoft.com/office/officeart/2005/8/layout/hChevron3"/>
    <dgm:cxn modelId="{4F81EAF9-4080-4DA2-A3A9-0D0DAAEAC770}" type="presParOf" srcId="{B7D716DF-7421-4E00-BC30-846454124925}" destId="{D33E403D-47E7-43AF-9B30-28F720B82CA8}" srcOrd="10" destOrd="0" presId="urn:microsoft.com/office/officeart/2005/8/layout/hChevron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B051CBBE-F8A0-4D13-913A-336D56A2F0C4}" type="doc">
      <dgm:prSet loTypeId="urn:microsoft.com/office/officeart/2005/8/layout/hChevron3" loCatId="process" qsTypeId="urn:microsoft.com/office/officeart/2005/8/quickstyle/simple1" qsCatId="simple" csTypeId="urn:microsoft.com/office/officeart/2005/8/colors/accent2_1" csCatId="accent2" phldr="1"/>
      <dgm:spPr/>
    </dgm:pt>
    <dgm:pt modelId="{D0A9909E-AA8F-4E13-A932-6371ADB71E69}">
      <dgm:prSet phldrT="[Texte]" custT="1"/>
      <dgm:spPr>
        <a:solidFill>
          <a:schemeClr val="bg1"/>
        </a:solidFill>
      </dgm:spPr>
      <dgm:t>
        <a:bodyPr/>
        <a:lstStyle/>
        <a:p>
          <a:r>
            <a:rPr lang="fr-FR" sz="1500" b="0" dirty="0" smtClean="0">
              <a:solidFill>
                <a:schemeClr val="tx1"/>
              </a:solidFill>
              <a:ea typeface="ＭＳ Ｐゴシック" pitchFamily="34" charset="-128"/>
            </a:rPr>
            <a:t>Principes</a:t>
          </a:r>
          <a:endParaRPr lang="fr-FR" sz="1500" b="0" dirty="0">
            <a:solidFill>
              <a:schemeClr val="tx1"/>
            </a:solidFill>
          </a:endParaRPr>
        </a:p>
      </dgm:t>
    </dgm:pt>
    <dgm:pt modelId="{A7524F36-A311-4ED4-B025-927635793F0F}" type="parTrans" cxnId="{75250C41-776D-4504-9A15-C47B7D367FA9}">
      <dgm:prSet/>
      <dgm:spPr/>
      <dgm:t>
        <a:bodyPr/>
        <a:lstStyle/>
        <a:p>
          <a:endParaRPr lang="fr-FR"/>
        </a:p>
      </dgm:t>
    </dgm:pt>
    <dgm:pt modelId="{15E17350-EADC-4859-A68D-B82DAC16C5AC}" type="sibTrans" cxnId="{75250C41-776D-4504-9A15-C47B7D367FA9}">
      <dgm:prSet/>
      <dgm:spPr/>
      <dgm:t>
        <a:bodyPr/>
        <a:lstStyle/>
        <a:p>
          <a:endParaRPr lang="fr-FR"/>
        </a:p>
      </dgm:t>
    </dgm:pt>
    <dgm:pt modelId="{69866737-49CE-471F-B8FD-CFC776485DBB}">
      <dgm:prSet phldrT="[Texte]" custT="1"/>
      <dgm:spPr>
        <a:solidFill>
          <a:schemeClr val="bg1"/>
        </a:solidFill>
      </dgm:spPr>
      <dgm:t>
        <a:bodyPr/>
        <a:lstStyle/>
        <a:p>
          <a:r>
            <a:rPr lang="fr-FR" sz="1500" b="0" dirty="0" smtClean="0">
              <a:solidFill>
                <a:schemeClr val="tx1"/>
              </a:solidFill>
              <a:ea typeface="ＭＳ Ｐゴシック" pitchFamily="34" charset="-128"/>
            </a:rPr>
            <a:t>Sélection des indicateurs</a:t>
          </a:r>
          <a:endParaRPr lang="fr-FR" sz="1500" b="0" dirty="0">
            <a:solidFill>
              <a:schemeClr val="tx1"/>
            </a:solidFill>
            <a:ea typeface="ＭＳ Ｐゴシック" pitchFamily="34" charset="-128"/>
          </a:endParaRPr>
        </a:p>
      </dgm:t>
    </dgm:pt>
    <dgm:pt modelId="{ED1D985D-18F4-4927-8D21-ED8E78544FE3}" type="parTrans" cxnId="{328AA7A4-1C52-456A-9FA0-2105B4474FE1}">
      <dgm:prSet/>
      <dgm:spPr/>
      <dgm:t>
        <a:bodyPr/>
        <a:lstStyle/>
        <a:p>
          <a:endParaRPr lang="fr-FR"/>
        </a:p>
      </dgm:t>
    </dgm:pt>
    <dgm:pt modelId="{D35D161C-A3EA-4672-AEB2-E5E4BCF80A25}" type="sibTrans" cxnId="{328AA7A4-1C52-456A-9FA0-2105B4474FE1}">
      <dgm:prSet/>
      <dgm:spPr/>
      <dgm:t>
        <a:bodyPr/>
        <a:lstStyle/>
        <a:p>
          <a:endParaRPr lang="fr-FR"/>
        </a:p>
      </dgm:t>
    </dgm:pt>
    <dgm:pt modelId="{AC9B791B-91B3-4020-AF39-72B6B7ADB1DC}">
      <dgm:prSet phldrT="[Texte]"/>
      <dgm:spPr>
        <a:solidFill>
          <a:schemeClr val="bg1"/>
        </a:solidFill>
      </dgm:spPr>
      <dgm:t>
        <a:bodyPr/>
        <a:lstStyle/>
        <a:p>
          <a:r>
            <a:rPr lang="fr-FR" b="0" dirty="0" smtClean="0">
              <a:solidFill>
                <a:schemeClr val="tx1"/>
              </a:solidFill>
              <a:ea typeface="ＭＳ Ｐゴシック" pitchFamily="34" charset="-128"/>
            </a:rPr>
            <a:t>Calcul du score</a:t>
          </a:r>
          <a:endParaRPr lang="fr-FR" b="0" dirty="0">
            <a:solidFill>
              <a:schemeClr val="tx1"/>
            </a:solidFill>
          </a:endParaRPr>
        </a:p>
      </dgm:t>
    </dgm:pt>
    <dgm:pt modelId="{8C261B5D-A822-4025-9B94-77AA99B58D3C}" type="parTrans" cxnId="{E71CD2F6-68AD-4DDB-AD52-C908DAD8F1B4}">
      <dgm:prSet/>
      <dgm:spPr/>
      <dgm:t>
        <a:bodyPr/>
        <a:lstStyle/>
        <a:p>
          <a:endParaRPr lang="fr-FR"/>
        </a:p>
      </dgm:t>
    </dgm:pt>
    <dgm:pt modelId="{68318E8E-6FA7-4187-96AE-A6B4065D90E9}" type="sibTrans" cxnId="{E71CD2F6-68AD-4DDB-AD52-C908DAD8F1B4}">
      <dgm:prSet/>
      <dgm:spPr/>
      <dgm:t>
        <a:bodyPr/>
        <a:lstStyle/>
        <a:p>
          <a:endParaRPr lang="fr-FR"/>
        </a:p>
      </dgm:t>
    </dgm:pt>
    <dgm:pt modelId="{D066382B-574B-4E4E-9E25-79EB37570794}">
      <dgm:prSet phldrT="[Texte]"/>
      <dgm:spPr>
        <a:solidFill>
          <a:schemeClr val="tx2">
            <a:lumMod val="75000"/>
          </a:schemeClr>
        </a:solidFill>
      </dgm:spPr>
      <dgm:t>
        <a:bodyPr/>
        <a:lstStyle/>
        <a:p>
          <a:r>
            <a:rPr lang="fr-FR" b="1" dirty="0" smtClean="0">
              <a:solidFill>
                <a:schemeClr val="bg1"/>
              </a:solidFill>
              <a:ea typeface="ＭＳ Ｐゴシック" pitchFamily="34" charset="-128"/>
            </a:rPr>
            <a:t>Evaluation</a:t>
          </a:r>
          <a:endParaRPr lang="fr-FR" b="1" dirty="0">
            <a:solidFill>
              <a:schemeClr val="bg1"/>
            </a:solidFill>
          </a:endParaRPr>
        </a:p>
      </dgm:t>
    </dgm:pt>
    <dgm:pt modelId="{4BFCA3C8-B8AB-4ACB-AF97-5E91436B41DB}" type="parTrans" cxnId="{5DCF75C0-DF13-461C-A8C7-7FE2F0FF0315}">
      <dgm:prSet/>
      <dgm:spPr/>
      <dgm:t>
        <a:bodyPr/>
        <a:lstStyle/>
        <a:p>
          <a:endParaRPr lang="fr-FR"/>
        </a:p>
      </dgm:t>
    </dgm:pt>
    <dgm:pt modelId="{0DECB702-A7B5-46D5-B4AC-3B80458A7E69}" type="sibTrans" cxnId="{5DCF75C0-DF13-461C-A8C7-7FE2F0FF0315}">
      <dgm:prSet/>
      <dgm:spPr/>
      <dgm:t>
        <a:bodyPr/>
        <a:lstStyle/>
        <a:p>
          <a:endParaRPr lang="fr-FR"/>
        </a:p>
      </dgm:t>
    </dgm:pt>
    <dgm:pt modelId="{1EEF2224-D41A-4160-A350-ADE70BADA125}">
      <dgm:prSet phldrT="[Texte]"/>
      <dgm:spPr>
        <a:solidFill>
          <a:schemeClr val="bg1"/>
        </a:solidFill>
      </dgm:spPr>
      <dgm:t>
        <a:bodyPr/>
        <a:lstStyle/>
        <a:p>
          <a:r>
            <a:rPr lang="fr-FR" b="0" dirty="0" smtClean="0">
              <a:solidFill>
                <a:schemeClr val="tx1"/>
              </a:solidFill>
              <a:ea typeface="ＭＳ Ｐゴシック" pitchFamily="34" charset="-128"/>
            </a:rPr>
            <a:t>Valorisation financière</a:t>
          </a:r>
          <a:endParaRPr lang="fr-FR" b="0" dirty="0">
            <a:solidFill>
              <a:schemeClr val="tx1"/>
            </a:solidFill>
          </a:endParaRPr>
        </a:p>
      </dgm:t>
    </dgm:pt>
    <dgm:pt modelId="{63916E50-C7C9-4C1B-9A4A-49D9B696DB8D}" type="parTrans" cxnId="{08F5344C-5BC0-4CD0-AC30-B47FC60DDCE1}">
      <dgm:prSet/>
      <dgm:spPr/>
      <dgm:t>
        <a:bodyPr/>
        <a:lstStyle/>
        <a:p>
          <a:endParaRPr lang="fr-FR"/>
        </a:p>
      </dgm:t>
    </dgm:pt>
    <dgm:pt modelId="{9D5A757A-450F-4B53-B4EA-0A26A76FFFF9}" type="sibTrans" cxnId="{08F5344C-5BC0-4CD0-AC30-B47FC60DDCE1}">
      <dgm:prSet/>
      <dgm:spPr/>
      <dgm:t>
        <a:bodyPr/>
        <a:lstStyle/>
        <a:p>
          <a:endParaRPr lang="fr-FR"/>
        </a:p>
      </dgm:t>
    </dgm:pt>
    <dgm:pt modelId="{305E6321-C74B-4606-A36A-6E3CC00CDFE7}">
      <dgm:prSet phldrT="[Texte]"/>
      <dgm:spPr/>
      <dgm:t>
        <a:bodyPr/>
        <a:lstStyle/>
        <a:p>
          <a:r>
            <a:rPr lang="fr-FR" dirty="0" smtClean="0"/>
            <a:t>Calendrier</a:t>
          </a:r>
          <a:endParaRPr lang="fr-FR" dirty="0"/>
        </a:p>
      </dgm:t>
    </dgm:pt>
    <dgm:pt modelId="{DD2B3CC1-7E2F-4A65-845D-7DA40EA43662}" type="parTrans" cxnId="{64DBBA9A-1470-425A-8DD5-25AA76C599E3}">
      <dgm:prSet/>
      <dgm:spPr/>
      <dgm:t>
        <a:bodyPr/>
        <a:lstStyle/>
        <a:p>
          <a:endParaRPr lang="fr-FR"/>
        </a:p>
      </dgm:t>
    </dgm:pt>
    <dgm:pt modelId="{1789EBC3-E2C4-4238-AF64-217C4A6E55C8}" type="sibTrans" cxnId="{64DBBA9A-1470-425A-8DD5-25AA76C599E3}">
      <dgm:prSet/>
      <dgm:spPr/>
      <dgm:t>
        <a:bodyPr/>
        <a:lstStyle/>
        <a:p>
          <a:endParaRPr lang="fr-FR"/>
        </a:p>
      </dgm:t>
    </dgm:pt>
    <dgm:pt modelId="{B7D716DF-7421-4E00-BC30-846454124925}" type="pres">
      <dgm:prSet presAssocID="{B051CBBE-F8A0-4D13-913A-336D56A2F0C4}" presName="Name0" presStyleCnt="0">
        <dgm:presLayoutVars>
          <dgm:dir/>
          <dgm:resizeHandles val="exact"/>
        </dgm:presLayoutVars>
      </dgm:prSet>
      <dgm:spPr/>
    </dgm:pt>
    <dgm:pt modelId="{C987361A-9E4B-40C6-A5F3-392D44DA94AF}" type="pres">
      <dgm:prSet presAssocID="{D0A9909E-AA8F-4E13-A932-6371ADB71E69}" presName="parTxOnly" presStyleLbl="node1" presStyleIdx="0" presStyleCnt="6">
        <dgm:presLayoutVars>
          <dgm:bulletEnabled val="1"/>
        </dgm:presLayoutVars>
      </dgm:prSet>
      <dgm:spPr/>
      <dgm:t>
        <a:bodyPr/>
        <a:lstStyle/>
        <a:p>
          <a:endParaRPr lang="fr-FR"/>
        </a:p>
      </dgm:t>
    </dgm:pt>
    <dgm:pt modelId="{A9D7A21D-3284-4579-94EF-9C62680931F3}" type="pres">
      <dgm:prSet presAssocID="{15E17350-EADC-4859-A68D-B82DAC16C5AC}" presName="parSpace" presStyleCnt="0"/>
      <dgm:spPr/>
    </dgm:pt>
    <dgm:pt modelId="{C816660C-166F-45FC-B1E6-AD2845D55408}" type="pres">
      <dgm:prSet presAssocID="{69866737-49CE-471F-B8FD-CFC776485DBB}" presName="parTxOnly" presStyleLbl="node1" presStyleIdx="1" presStyleCnt="6">
        <dgm:presLayoutVars>
          <dgm:bulletEnabled val="1"/>
        </dgm:presLayoutVars>
      </dgm:prSet>
      <dgm:spPr/>
      <dgm:t>
        <a:bodyPr/>
        <a:lstStyle/>
        <a:p>
          <a:endParaRPr lang="fr-FR"/>
        </a:p>
      </dgm:t>
    </dgm:pt>
    <dgm:pt modelId="{94FEB07D-A5F5-418F-9C54-CF69B0EA7C0E}" type="pres">
      <dgm:prSet presAssocID="{D35D161C-A3EA-4672-AEB2-E5E4BCF80A25}" presName="parSpace" presStyleCnt="0"/>
      <dgm:spPr/>
    </dgm:pt>
    <dgm:pt modelId="{55FA1440-97AA-4F57-BB6E-01BFC74CE001}" type="pres">
      <dgm:prSet presAssocID="{AC9B791B-91B3-4020-AF39-72B6B7ADB1DC}" presName="parTxOnly" presStyleLbl="node1" presStyleIdx="2" presStyleCnt="6">
        <dgm:presLayoutVars>
          <dgm:bulletEnabled val="1"/>
        </dgm:presLayoutVars>
      </dgm:prSet>
      <dgm:spPr/>
      <dgm:t>
        <a:bodyPr/>
        <a:lstStyle/>
        <a:p>
          <a:endParaRPr lang="fr-FR"/>
        </a:p>
      </dgm:t>
    </dgm:pt>
    <dgm:pt modelId="{0D8D1DB8-9414-4680-A62B-60017C7AAF40}" type="pres">
      <dgm:prSet presAssocID="{68318E8E-6FA7-4187-96AE-A6B4065D90E9}" presName="parSpace" presStyleCnt="0"/>
      <dgm:spPr/>
    </dgm:pt>
    <dgm:pt modelId="{72204AEC-89B6-422E-9AE9-9CBA41CC9139}" type="pres">
      <dgm:prSet presAssocID="{1EEF2224-D41A-4160-A350-ADE70BADA125}" presName="parTxOnly" presStyleLbl="node1" presStyleIdx="3" presStyleCnt="6">
        <dgm:presLayoutVars>
          <dgm:bulletEnabled val="1"/>
        </dgm:presLayoutVars>
      </dgm:prSet>
      <dgm:spPr/>
      <dgm:t>
        <a:bodyPr/>
        <a:lstStyle/>
        <a:p>
          <a:endParaRPr lang="fr-FR"/>
        </a:p>
      </dgm:t>
    </dgm:pt>
    <dgm:pt modelId="{E03770E9-90B4-4318-8020-3325AF08BE10}" type="pres">
      <dgm:prSet presAssocID="{9D5A757A-450F-4B53-B4EA-0A26A76FFFF9}" presName="parSpace" presStyleCnt="0"/>
      <dgm:spPr/>
    </dgm:pt>
    <dgm:pt modelId="{13CA0A5E-AD2B-41BE-B920-330A240D3F65}" type="pres">
      <dgm:prSet presAssocID="{D066382B-574B-4E4E-9E25-79EB37570794}" presName="parTxOnly" presStyleLbl="node1" presStyleIdx="4" presStyleCnt="6">
        <dgm:presLayoutVars>
          <dgm:bulletEnabled val="1"/>
        </dgm:presLayoutVars>
      </dgm:prSet>
      <dgm:spPr/>
      <dgm:t>
        <a:bodyPr/>
        <a:lstStyle/>
        <a:p>
          <a:endParaRPr lang="fr-FR"/>
        </a:p>
      </dgm:t>
    </dgm:pt>
    <dgm:pt modelId="{EFDF9159-32B8-440F-9BC3-5D8CBABFE255}" type="pres">
      <dgm:prSet presAssocID="{0DECB702-A7B5-46D5-B4AC-3B80458A7E69}" presName="parSpace" presStyleCnt="0"/>
      <dgm:spPr/>
    </dgm:pt>
    <dgm:pt modelId="{D33E403D-47E7-43AF-9B30-28F720B82CA8}" type="pres">
      <dgm:prSet presAssocID="{305E6321-C74B-4606-A36A-6E3CC00CDFE7}" presName="parTxOnly" presStyleLbl="node1" presStyleIdx="5" presStyleCnt="6">
        <dgm:presLayoutVars>
          <dgm:bulletEnabled val="1"/>
        </dgm:presLayoutVars>
      </dgm:prSet>
      <dgm:spPr/>
      <dgm:t>
        <a:bodyPr/>
        <a:lstStyle/>
        <a:p>
          <a:endParaRPr lang="fr-FR"/>
        </a:p>
      </dgm:t>
    </dgm:pt>
  </dgm:ptLst>
  <dgm:cxnLst>
    <dgm:cxn modelId="{64DBBA9A-1470-425A-8DD5-25AA76C599E3}" srcId="{B051CBBE-F8A0-4D13-913A-336D56A2F0C4}" destId="{305E6321-C74B-4606-A36A-6E3CC00CDFE7}" srcOrd="5" destOrd="0" parTransId="{DD2B3CC1-7E2F-4A65-845D-7DA40EA43662}" sibTransId="{1789EBC3-E2C4-4238-AF64-217C4A6E55C8}"/>
    <dgm:cxn modelId="{E71CD2F6-68AD-4DDB-AD52-C908DAD8F1B4}" srcId="{B051CBBE-F8A0-4D13-913A-336D56A2F0C4}" destId="{AC9B791B-91B3-4020-AF39-72B6B7ADB1DC}" srcOrd="2" destOrd="0" parTransId="{8C261B5D-A822-4025-9B94-77AA99B58D3C}" sibTransId="{68318E8E-6FA7-4187-96AE-A6B4065D90E9}"/>
    <dgm:cxn modelId="{75250C41-776D-4504-9A15-C47B7D367FA9}" srcId="{B051CBBE-F8A0-4D13-913A-336D56A2F0C4}" destId="{D0A9909E-AA8F-4E13-A932-6371ADB71E69}" srcOrd="0" destOrd="0" parTransId="{A7524F36-A311-4ED4-B025-927635793F0F}" sibTransId="{15E17350-EADC-4859-A68D-B82DAC16C5AC}"/>
    <dgm:cxn modelId="{78036239-FCA8-48ED-850F-E155989691FD}" type="presOf" srcId="{B051CBBE-F8A0-4D13-913A-336D56A2F0C4}" destId="{B7D716DF-7421-4E00-BC30-846454124925}" srcOrd="0" destOrd="0" presId="urn:microsoft.com/office/officeart/2005/8/layout/hChevron3"/>
    <dgm:cxn modelId="{F4F39719-EB38-4470-8C65-905CF6681925}" type="presOf" srcId="{D0A9909E-AA8F-4E13-A932-6371ADB71E69}" destId="{C987361A-9E4B-40C6-A5F3-392D44DA94AF}" srcOrd="0" destOrd="0" presId="urn:microsoft.com/office/officeart/2005/8/layout/hChevron3"/>
    <dgm:cxn modelId="{08F5344C-5BC0-4CD0-AC30-B47FC60DDCE1}" srcId="{B051CBBE-F8A0-4D13-913A-336D56A2F0C4}" destId="{1EEF2224-D41A-4160-A350-ADE70BADA125}" srcOrd="3" destOrd="0" parTransId="{63916E50-C7C9-4C1B-9A4A-49D9B696DB8D}" sibTransId="{9D5A757A-450F-4B53-B4EA-0A26A76FFFF9}"/>
    <dgm:cxn modelId="{A13963A5-5C43-4339-B5E1-2E17F0B7D334}" type="presOf" srcId="{D066382B-574B-4E4E-9E25-79EB37570794}" destId="{13CA0A5E-AD2B-41BE-B920-330A240D3F65}" srcOrd="0" destOrd="0" presId="urn:microsoft.com/office/officeart/2005/8/layout/hChevron3"/>
    <dgm:cxn modelId="{57550285-BE68-4E01-9FD3-9DB586A56C9E}" type="presOf" srcId="{69866737-49CE-471F-B8FD-CFC776485DBB}" destId="{C816660C-166F-45FC-B1E6-AD2845D55408}" srcOrd="0" destOrd="0" presId="urn:microsoft.com/office/officeart/2005/8/layout/hChevron3"/>
    <dgm:cxn modelId="{328AA7A4-1C52-456A-9FA0-2105B4474FE1}" srcId="{B051CBBE-F8A0-4D13-913A-336D56A2F0C4}" destId="{69866737-49CE-471F-B8FD-CFC776485DBB}" srcOrd="1" destOrd="0" parTransId="{ED1D985D-18F4-4927-8D21-ED8E78544FE3}" sibTransId="{D35D161C-A3EA-4672-AEB2-E5E4BCF80A25}"/>
    <dgm:cxn modelId="{6688A1F6-AC87-4483-9E98-AEBB1B04CB10}" type="presOf" srcId="{AC9B791B-91B3-4020-AF39-72B6B7ADB1DC}" destId="{55FA1440-97AA-4F57-BB6E-01BFC74CE001}" srcOrd="0" destOrd="0" presId="urn:microsoft.com/office/officeart/2005/8/layout/hChevron3"/>
    <dgm:cxn modelId="{E7982F45-7B80-4333-A390-B53F17E4C4A1}" type="presOf" srcId="{305E6321-C74B-4606-A36A-6E3CC00CDFE7}" destId="{D33E403D-47E7-43AF-9B30-28F720B82CA8}" srcOrd="0" destOrd="0" presId="urn:microsoft.com/office/officeart/2005/8/layout/hChevron3"/>
    <dgm:cxn modelId="{5DCF75C0-DF13-461C-A8C7-7FE2F0FF0315}" srcId="{B051CBBE-F8A0-4D13-913A-336D56A2F0C4}" destId="{D066382B-574B-4E4E-9E25-79EB37570794}" srcOrd="4" destOrd="0" parTransId="{4BFCA3C8-B8AB-4ACB-AF97-5E91436B41DB}" sibTransId="{0DECB702-A7B5-46D5-B4AC-3B80458A7E69}"/>
    <dgm:cxn modelId="{E494336C-FCAD-4200-81B4-3D78EAD066A5}" type="presOf" srcId="{1EEF2224-D41A-4160-A350-ADE70BADA125}" destId="{72204AEC-89B6-422E-9AE9-9CBA41CC9139}" srcOrd="0" destOrd="0" presId="urn:microsoft.com/office/officeart/2005/8/layout/hChevron3"/>
    <dgm:cxn modelId="{4D4F6F39-152B-4BD3-BEAB-4E9B46C2B331}" type="presParOf" srcId="{B7D716DF-7421-4E00-BC30-846454124925}" destId="{C987361A-9E4B-40C6-A5F3-392D44DA94AF}" srcOrd="0" destOrd="0" presId="urn:microsoft.com/office/officeart/2005/8/layout/hChevron3"/>
    <dgm:cxn modelId="{DCD1B611-C3AD-4843-B388-BE7D7BDFDD3C}" type="presParOf" srcId="{B7D716DF-7421-4E00-BC30-846454124925}" destId="{A9D7A21D-3284-4579-94EF-9C62680931F3}" srcOrd="1" destOrd="0" presId="urn:microsoft.com/office/officeart/2005/8/layout/hChevron3"/>
    <dgm:cxn modelId="{900C7875-DF49-4C02-90F7-CA3C9E9DF4DB}" type="presParOf" srcId="{B7D716DF-7421-4E00-BC30-846454124925}" destId="{C816660C-166F-45FC-B1E6-AD2845D55408}" srcOrd="2" destOrd="0" presId="urn:microsoft.com/office/officeart/2005/8/layout/hChevron3"/>
    <dgm:cxn modelId="{794D60F1-F4C5-481F-A6BD-7516ABE70B7C}" type="presParOf" srcId="{B7D716DF-7421-4E00-BC30-846454124925}" destId="{94FEB07D-A5F5-418F-9C54-CF69B0EA7C0E}" srcOrd="3" destOrd="0" presId="urn:microsoft.com/office/officeart/2005/8/layout/hChevron3"/>
    <dgm:cxn modelId="{D2D8E47A-07B3-4187-A643-BEE57AF8FCE4}" type="presParOf" srcId="{B7D716DF-7421-4E00-BC30-846454124925}" destId="{55FA1440-97AA-4F57-BB6E-01BFC74CE001}" srcOrd="4" destOrd="0" presId="urn:microsoft.com/office/officeart/2005/8/layout/hChevron3"/>
    <dgm:cxn modelId="{35A9A22A-D2A9-4405-97F1-8E101F595026}" type="presParOf" srcId="{B7D716DF-7421-4E00-BC30-846454124925}" destId="{0D8D1DB8-9414-4680-A62B-60017C7AAF40}" srcOrd="5" destOrd="0" presId="urn:microsoft.com/office/officeart/2005/8/layout/hChevron3"/>
    <dgm:cxn modelId="{492113E7-7439-4EAA-BE61-AC1FD592590C}" type="presParOf" srcId="{B7D716DF-7421-4E00-BC30-846454124925}" destId="{72204AEC-89B6-422E-9AE9-9CBA41CC9139}" srcOrd="6" destOrd="0" presId="urn:microsoft.com/office/officeart/2005/8/layout/hChevron3"/>
    <dgm:cxn modelId="{3C837FB4-BE2D-4500-9A7B-D92C1378DD86}" type="presParOf" srcId="{B7D716DF-7421-4E00-BC30-846454124925}" destId="{E03770E9-90B4-4318-8020-3325AF08BE10}" srcOrd="7" destOrd="0" presId="urn:microsoft.com/office/officeart/2005/8/layout/hChevron3"/>
    <dgm:cxn modelId="{852D5C90-A943-4510-9496-85FF7359A646}" type="presParOf" srcId="{B7D716DF-7421-4E00-BC30-846454124925}" destId="{13CA0A5E-AD2B-41BE-B920-330A240D3F65}" srcOrd="8" destOrd="0" presId="urn:microsoft.com/office/officeart/2005/8/layout/hChevron3"/>
    <dgm:cxn modelId="{22919892-D08C-4AA1-B3FD-E01FC8F2D37E}" type="presParOf" srcId="{B7D716DF-7421-4E00-BC30-846454124925}" destId="{EFDF9159-32B8-440F-9BC3-5D8CBABFE255}" srcOrd="9" destOrd="0" presId="urn:microsoft.com/office/officeart/2005/8/layout/hChevron3"/>
    <dgm:cxn modelId="{F2074669-9574-4263-97D4-D6A858C81726}" type="presParOf" srcId="{B7D716DF-7421-4E00-BC30-846454124925}" destId="{D33E403D-47E7-43AF-9B30-28F720B82CA8}" srcOrd="10" destOrd="0" presId="urn:microsoft.com/office/officeart/2005/8/layout/hChevron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B051CBBE-F8A0-4D13-913A-336D56A2F0C4}" type="doc">
      <dgm:prSet loTypeId="urn:microsoft.com/office/officeart/2005/8/layout/hChevron3" loCatId="process" qsTypeId="urn:microsoft.com/office/officeart/2005/8/quickstyle/simple1" qsCatId="simple" csTypeId="urn:microsoft.com/office/officeart/2005/8/colors/accent2_1" csCatId="accent2" phldr="1"/>
      <dgm:spPr/>
    </dgm:pt>
    <dgm:pt modelId="{D0A9909E-AA8F-4E13-A932-6371ADB71E69}">
      <dgm:prSet phldrT="[Texte]" custT="1"/>
      <dgm:spPr>
        <a:solidFill>
          <a:schemeClr val="bg1"/>
        </a:solidFill>
      </dgm:spPr>
      <dgm:t>
        <a:bodyPr/>
        <a:lstStyle/>
        <a:p>
          <a:r>
            <a:rPr lang="fr-FR" sz="1500" b="0" dirty="0" smtClean="0">
              <a:solidFill>
                <a:schemeClr val="tx1"/>
              </a:solidFill>
              <a:ea typeface="ＭＳ Ｐゴシック" pitchFamily="34" charset="-128"/>
            </a:rPr>
            <a:t>Principes</a:t>
          </a:r>
          <a:endParaRPr lang="fr-FR" sz="1500" b="0" dirty="0">
            <a:solidFill>
              <a:schemeClr val="tx1"/>
            </a:solidFill>
          </a:endParaRPr>
        </a:p>
      </dgm:t>
    </dgm:pt>
    <dgm:pt modelId="{A7524F36-A311-4ED4-B025-927635793F0F}" type="parTrans" cxnId="{75250C41-776D-4504-9A15-C47B7D367FA9}">
      <dgm:prSet/>
      <dgm:spPr/>
      <dgm:t>
        <a:bodyPr/>
        <a:lstStyle/>
        <a:p>
          <a:endParaRPr lang="fr-FR"/>
        </a:p>
      </dgm:t>
    </dgm:pt>
    <dgm:pt modelId="{15E17350-EADC-4859-A68D-B82DAC16C5AC}" type="sibTrans" cxnId="{75250C41-776D-4504-9A15-C47B7D367FA9}">
      <dgm:prSet/>
      <dgm:spPr/>
      <dgm:t>
        <a:bodyPr/>
        <a:lstStyle/>
        <a:p>
          <a:endParaRPr lang="fr-FR"/>
        </a:p>
      </dgm:t>
    </dgm:pt>
    <dgm:pt modelId="{69866737-49CE-471F-B8FD-CFC776485DBB}">
      <dgm:prSet phldrT="[Texte]" custT="1"/>
      <dgm:spPr>
        <a:solidFill>
          <a:schemeClr val="bg1"/>
        </a:solidFill>
      </dgm:spPr>
      <dgm:t>
        <a:bodyPr/>
        <a:lstStyle/>
        <a:p>
          <a:r>
            <a:rPr lang="fr-FR" sz="1500" b="0" dirty="0" smtClean="0">
              <a:solidFill>
                <a:schemeClr val="tx1"/>
              </a:solidFill>
              <a:ea typeface="ＭＳ Ｐゴシック" pitchFamily="34" charset="-128"/>
            </a:rPr>
            <a:t>Sélection des indicateurs</a:t>
          </a:r>
          <a:endParaRPr lang="fr-FR" sz="1500" b="0" dirty="0">
            <a:solidFill>
              <a:schemeClr val="tx1"/>
            </a:solidFill>
            <a:ea typeface="ＭＳ Ｐゴシック" pitchFamily="34" charset="-128"/>
          </a:endParaRPr>
        </a:p>
      </dgm:t>
    </dgm:pt>
    <dgm:pt modelId="{ED1D985D-18F4-4927-8D21-ED8E78544FE3}" type="parTrans" cxnId="{328AA7A4-1C52-456A-9FA0-2105B4474FE1}">
      <dgm:prSet/>
      <dgm:spPr/>
      <dgm:t>
        <a:bodyPr/>
        <a:lstStyle/>
        <a:p>
          <a:endParaRPr lang="fr-FR"/>
        </a:p>
      </dgm:t>
    </dgm:pt>
    <dgm:pt modelId="{D35D161C-A3EA-4672-AEB2-E5E4BCF80A25}" type="sibTrans" cxnId="{328AA7A4-1C52-456A-9FA0-2105B4474FE1}">
      <dgm:prSet/>
      <dgm:spPr/>
      <dgm:t>
        <a:bodyPr/>
        <a:lstStyle/>
        <a:p>
          <a:endParaRPr lang="fr-FR"/>
        </a:p>
      </dgm:t>
    </dgm:pt>
    <dgm:pt modelId="{AC9B791B-91B3-4020-AF39-72B6B7ADB1DC}">
      <dgm:prSet phldrT="[Texte]"/>
      <dgm:spPr>
        <a:solidFill>
          <a:schemeClr val="bg1"/>
        </a:solidFill>
      </dgm:spPr>
      <dgm:t>
        <a:bodyPr/>
        <a:lstStyle/>
        <a:p>
          <a:r>
            <a:rPr lang="fr-FR" b="0" dirty="0" smtClean="0">
              <a:solidFill>
                <a:schemeClr val="tx1"/>
              </a:solidFill>
              <a:ea typeface="ＭＳ Ｐゴシック" pitchFamily="34" charset="-128"/>
            </a:rPr>
            <a:t>Calcul du score</a:t>
          </a:r>
          <a:endParaRPr lang="fr-FR" b="0" dirty="0">
            <a:solidFill>
              <a:schemeClr val="tx1"/>
            </a:solidFill>
          </a:endParaRPr>
        </a:p>
      </dgm:t>
    </dgm:pt>
    <dgm:pt modelId="{8C261B5D-A822-4025-9B94-77AA99B58D3C}" type="parTrans" cxnId="{E71CD2F6-68AD-4DDB-AD52-C908DAD8F1B4}">
      <dgm:prSet/>
      <dgm:spPr/>
      <dgm:t>
        <a:bodyPr/>
        <a:lstStyle/>
        <a:p>
          <a:endParaRPr lang="fr-FR"/>
        </a:p>
      </dgm:t>
    </dgm:pt>
    <dgm:pt modelId="{68318E8E-6FA7-4187-96AE-A6B4065D90E9}" type="sibTrans" cxnId="{E71CD2F6-68AD-4DDB-AD52-C908DAD8F1B4}">
      <dgm:prSet/>
      <dgm:spPr/>
      <dgm:t>
        <a:bodyPr/>
        <a:lstStyle/>
        <a:p>
          <a:endParaRPr lang="fr-FR"/>
        </a:p>
      </dgm:t>
    </dgm:pt>
    <dgm:pt modelId="{D066382B-574B-4E4E-9E25-79EB37570794}">
      <dgm:prSet phldrT="[Texte]"/>
      <dgm:spPr>
        <a:solidFill>
          <a:schemeClr val="bg1"/>
        </a:solidFill>
      </dgm:spPr>
      <dgm:t>
        <a:bodyPr/>
        <a:lstStyle/>
        <a:p>
          <a:r>
            <a:rPr lang="fr-FR" b="0" dirty="0" smtClean="0">
              <a:solidFill>
                <a:schemeClr val="tx1"/>
              </a:solidFill>
              <a:ea typeface="ＭＳ Ｐゴシック" pitchFamily="34" charset="-128"/>
            </a:rPr>
            <a:t>Evaluation</a:t>
          </a:r>
          <a:endParaRPr lang="fr-FR" b="0" dirty="0">
            <a:solidFill>
              <a:schemeClr val="tx1"/>
            </a:solidFill>
          </a:endParaRPr>
        </a:p>
      </dgm:t>
    </dgm:pt>
    <dgm:pt modelId="{4BFCA3C8-B8AB-4ACB-AF97-5E91436B41DB}" type="parTrans" cxnId="{5DCF75C0-DF13-461C-A8C7-7FE2F0FF0315}">
      <dgm:prSet/>
      <dgm:spPr/>
      <dgm:t>
        <a:bodyPr/>
        <a:lstStyle/>
        <a:p>
          <a:endParaRPr lang="fr-FR"/>
        </a:p>
      </dgm:t>
    </dgm:pt>
    <dgm:pt modelId="{0DECB702-A7B5-46D5-B4AC-3B80458A7E69}" type="sibTrans" cxnId="{5DCF75C0-DF13-461C-A8C7-7FE2F0FF0315}">
      <dgm:prSet/>
      <dgm:spPr/>
      <dgm:t>
        <a:bodyPr/>
        <a:lstStyle/>
        <a:p>
          <a:endParaRPr lang="fr-FR"/>
        </a:p>
      </dgm:t>
    </dgm:pt>
    <dgm:pt modelId="{1EEF2224-D41A-4160-A350-ADE70BADA125}">
      <dgm:prSet phldrT="[Texte]"/>
      <dgm:spPr>
        <a:solidFill>
          <a:schemeClr val="bg1"/>
        </a:solidFill>
      </dgm:spPr>
      <dgm:t>
        <a:bodyPr/>
        <a:lstStyle/>
        <a:p>
          <a:r>
            <a:rPr lang="fr-FR" b="0" dirty="0" smtClean="0">
              <a:solidFill>
                <a:schemeClr val="tx1"/>
              </a:solidFill>
              <a:ea typeface="ＭＳ Ｐゴシック" pitchFamily="34" charset="-128"/>
            </a:rPr>
            <a:t>Valorisation financière</a:t>
          </a:r>
          <a:endParaRPr lang="fr-FR" b="0" dirty="0">
            <a:solidFill>
              <a:schemeClr val="tx1"/>
            </a:solidFill>
          </a:endParaRPr>
        </a:p>
      </dgm:t>
    </dgm:pt>
    <dgm:pt modelId="{63916E50-C7C9-4C1B-9A4A-49D9B696DB8D}" type="parTrans" cxnId="{08F5344C-5BC0-4CD0-AC30-B47FC60DDCE1}">
      <dgm:prSet/>
      <dgm:spPr/>
      <dgm:t>
        <a:bodyPr/>
        <a:lstStyle/>
        <a:p>
          <a:endParaRPr lang="fr-FR"/>
        </a:p>
      </dgm:t>
    </dgm:pt>
    <dgm:pt modelId="{9D5A757A-450F-4B53-B4EA-0A26A76FFFF9}" type="sibTrans" cxnId="{08F5344C-5BC0-4CD0-AC30-B47FC60DDCE1}">
      <dgm:prSet/>
      <dgm:spPr/>
      <dgm:t>
        <a:bodyPr/>
        <a:lstStyle/>
        <a:p>
          <a:endParaRPr lang="fr-FR"/>
        </a:p>
      </dgm:t>
    </dgm:pt>
    <dgm:pt modelId="{305E6321-C74B-4606-A36A-6E3CC00CDFE7}">
      <dgm:prSet phldrT="[Texte]"/>
      <dgm:spPr>
        <a:solidFill>
          <a:schemeClr val="tx2">
            <a:lumMod val="75000"/>
          </a:schemeClr>
        </a:solidFill>
      </dgm:spPr>
      <dgm:t>
        <a:bodyPr/>
        <a:lstStyle/>
        <a:p>
          <a:r>
            <a:rPr lang="fr-FR" b="1" dirty="0" smtClean="0">
              <a:solidFill>
                <a:schemeClr val="bg1"/>
              </a:solidFill>
              <a:ea typeface="ＭＳ Ｐゴシック" pitchFamily="34" charset="-128"/>
            </a:rPr>
            <a:t>Calendrier</a:t>
          </a:r>
          <a:endParaRPr lang="fr-FR" b="1" dirty="0">
            <a:solidFill>
              <a:schemeClr val="bg1"/>
            </a:solidFill>
            <a:ea typeface="ＭＳ Ｐゴシック" pitchFamily="34" charset="-128"/>
          </a:endParaRPr>
        </a:p>
      </dgm:t>
    </dgm:pt>
    <dgm:pt modelId="{DD2B3CC1-7E2F-4A65-845D-7DA40EA43662}" type="parTrans" cxnId="{64DBBA9A-1470-425A-8DD5-25AA76C599E3}">
      <dgm:prSet/>
      <dgm:spPr/>
      <dgm:t>
        <a:bodyPr/>
        <a:lstStyle/>
        <a:p>
          <a:endParaRPr lang="fr-FR"/>
        </a:p>
      </dgm:t>
    </dgm:pt>
    <dgm:pt modelId="{1789EBC3-E2C4-4238-AF64-217C4A6E55C8}" type="sibTrans" cxnId="{64DBBA9A-1470-425A-8DD5-25AA76C599E3}">
      <dgm:prSet/>
      <dgm:spPr/>
      <dgm:t>
        <a:bodyPr/>
        <a:lstStyle/>
        <a:p>
          <a:endParaRPr lang="fr-FR"/>
        </a:p>
      </dgm:t>
    </dgm:pt>
    <dgm:pt modelId="{B7D716DF-7421-4E00-BC30-846454124925}" type="pres">
      <dgm:prSet presAssocID="{B051CBBE-F8A0-4D13-913A-336D56A2F0C4}" presName="Name0" presStyleCnt="0">
        <dgm:presLayoutVars>
          <dgm:dir/>
          <dgm:resizeHandles val="exact"/>
        </dgm:presLayoutVars>
      </dgm:prSet>
      <dgm:spPr/>
    </dgm:pt>
    <dgm:pt modelId="{C987361A-9E4B-40C6-A5F3-392D44DA94AF}" type="pres">
      <dgm:prSet presAssocID="{D0A9909E-AA8F-4E13-A932-6371ADB71E69}" presName="parTxOnly" presStyleLbl="node1" presStyleIdx="0" presStyleCnt="6">
        <dgm:presLayoutVars>
          <dgm:bulletEnabled val="1"/>
        </dgm:presLayoutVars>
      </dgm:prSet>
      <dgm:spPr/>
      <dgm:t>
        <a:bodyPr/>
        <a:lstStyle/>
        <a:p>
          <a:endParaRPr lang="fr-FR"/>
        </a:p>
      </dgm:t>
    </dgm:pt>
    <dgm:pt modelId="{A9D7A21D-3284-4579-94EF-9C62680931F3}" type="pres">
      <dgm:prSet presAssocID="{15E17350-EADC-4859-A68D-B82DAC16C5AC}" presName="parSpace" presStyleCnt="0"/>
      <dgm:spPr/>
    </dgm:pt>
    <dgm:pt modelId="{C816660C-166F-45FC-B1E6-AD2845D55408}" type="pres">
      <dgm:prSet presAssocID="{69866737-49CE-471F-B8FD-CFC776485DBB}" presName="parTxOnly" presStyleLbl="node1" presStyleIdx="1" presStyleCnt="6">
        <dgm:presLayoutVars>
          <dgm:bulletEnabled val="1"/>
        </dgm:presLayoutVars>
      </dgm:prSet>
      <dgm:spPr/>
      <dgm:t>
        <a:bodyPr/>
        <a:lstStyle/>
        <a:p>
          <a:endParaRPr lang="fr-FR"/>
        </a:p>
      </dgm:t>
    </dgm:pt>
    <dgm:pt modelId="{94FEB07D-A5F5-418F-9C54-CF69B0EA7C0E}" type="pres">
      <dgm:prSet presAssocID="{D35D161C-A3EA-4672-AEB2-E5E4BCF80A25}" presName="parSpace" presStyleCnt="0"/>
      <dgm:spPr/>
    </dgm:pt>
    <dgm:pt modelId="{55FA1440-97AA-4F57-BB6E-01BFC74CE001}" type="pres">
      <dgm:prSet presAssocID="{AC9B791B-91B3-4020-AF39-72B6B7ADB1DC}" presName="parTxOnly" presStyleLbl="node1" presStyleIdx="2" presStyleCnt="6">
        <dgm:presLayoutVars>
          <dgm:bulletEnabled val="1"/>
        </dgm:presLayoutVars>
      </dgm:prSet>
      <dgm:spPr/>
      <dgm:t>
        <a:bodyPr/>
        <a:lstStyle/>
        <a:p>
          <a:endParaRPr lang="fr-FR"/>
        </a:p>
      </dgm:t>
    </dgm:pt>
    <dgm:pt modelId="{0D8D1DB8-9414-4680-A62B-60017C7AAF40}" type="pres">
      <dgm:prSet presAssocID="{68318E8E-6FA7-4187-96AE-A6B4065D90E9}" presName="parSpace" presStyleCnt="0"/>
      <dgm:spPr/>
    </dgm:pt>
    <dgm:pt modelId="{72204AEC-89B6-422E-9AE9-9CBA41CC9139}" type="pres">
      <dgm:prSet presAssocID="{1EEF2224-D41A-4160-A350-ADE70BADA125}" presName="parTxOnly" presStyleLbl="node1" presStyleIdx="3" presStyleCnt="6">
        <dgm:presLayoutVars>
          <dgm:bulletEnabled val="1"/>
        </dgm:presLayoutVars>
      </dgm:prSet>
      <dgm:spPr/>
      <dgm:t>
        <a:bodyPr/>
        <a:lstStyle/>
        <a:p>
          <a:endParaRPr lang="fr-FR"/>
        </a:p>
      </dgm:t>
    </dgm:pt>
    <dgm:pt modelId="{E03770E9-90B4-4318-8020-3325AF08BE10}" type="pres">
      <dgm:prSet presAssocID="{9D5A757A-450F-4B53-B4EA-0A26A76FFFF9}" presName="parSpace" presStyleCnt="0"/>
      <dgm:spPr/>
    </dgm:pt>
    <dgm:pt modelId="{13CA0A5E-AD2B-41BE-B920-330A240D3F65}" type="pres">
      <dgm:prSet presAssocID="{D066382B-574B-4E4E-9E25-79EB37570794}" presName="parTxOnly" presStyleLbl="node1" presStyleIdx="4" presStyleCnt="6">
        <dgm:presLayoutVars>
          <dgm:bulletEnabled val="1"/>
        </dgm:presLayoutVars>
      </dgm:prSet>
      <dgm:spPr/>
      <dgm:t>
        <a:bodyPr/>
        <a:lstStyle/>
        <a:p>
          <a:endParaRPr lang="fr-FR"/>
        </a:p>
      </dgm:t>
    </dgm:pt>
    <dgm:pt modelId="{EFDF9159-32B8-440F-9BC3-5D8CBABFE255}" type="pres">
      <dgm:prSet presAssocID="{0DECB702-A7B5-46D5-B4AC-3B80458A7E69}" presName="parSpace" presStyleCnt="0"/>
      <dgm:spPr/>
    </dgm:pt>
    <dgm:pt modelId="{D33E403D-47E7-43AF-9B30-28F720B82CA8}" type="pres">
      <dgm:prSet presAssocID="{305E6321-C74B-4606-A36A-6E3CC00CDFE7}" presName="parTxOnly" presStyleLbl="node1" presStyleIdx="5" presStyleCnt="6">
        <dgm:presLayoutVars>
          <dgm:bulletEnabled val="1"/>
        </dgm:presLayoutVars>
      </dgm:prSet>
      <dgm:spPr/>
      <dgm:t>
        <a:bodyPr/>
        <a:lstStyle/>
        <a:p>
          <a:endParaRPr lang="fr-FR"/>
        </a:p>
      </dgm:t>
    </dgm:pt>
  </dgm:ptLst>
  <dgm:cxnLst>
    <dgm:cxn modelId="{CA38241E-20C7-44C9-81B5-7D675C62A7B6}" type="presOf" srcId="{305E6321-C74B-4606-A36A-6E3CC00CDFE7}" destId="{D33E403D-47E7-43AF-9B30-28F720B82CA8}" srcOrd="0" destOrd="0" presId="urn:microsoft.com/office/officeart/2005/8/layout/hChevron3"/>
    <dgm:cxn modelId="{64DBBA9A-1470-425A-8DD5-25AA76C599E3}" srcId="{B051CBBE-F8A0-4D13-913A-336D56A2F0C4}" destId="{305E6321-C74B-4606-A36A-6E3CC00CDFE7}" srcOrd="5" destOrd="0" parTransId="{DD2B3CC1-7E2F-4A65-845D-7DA40EA43662}" sibTransId="{1789EBC3-E2C4-4238-AF64-217C4A6E55C8}"/>
    <dgm:cxn modelId="{41AAAA8D-D1BD-466C-BC68-2247A7447639}" type="presOf" srcId="{AC9B791B-91B3-4020-AF39-72B6B7ADB1DC}" destId="{55FA1440-97AA-4F57-BB6E-01BFC74CE001}" srcOrd="0" destOrd="0" presId="urn:microsoft.com/office/officeart/2005/8/layout/hChevron3"/>
    <dgm:cxn modelId="{9834BA02-677A-48D5-B642-074A2F1D9035}" type="presOf" srcId="{D066382B-574B-4E4E-9E25-79EB37570794}" destId="{13CA0A5E-AD2B-41BE-B920-330A240D3F65}" srcOrd="0" destOrd="0" presId="urn:microsoft.com/office/officeart/2005/8/layout/hChevron3"/>
    <dgm:cxn modelId="{E71CD2F6-68AD-4DDB-AD52-C908DAD8F1B4}" srcId="{B051CBBE-F8A0-4D13-913A-336D56A2F0C4}" destId="{AC9B791B-91B3-4020-AF39-72B6B7ADB1DC}" srcOrd="2" destOrd="0" parTransId="{8C261B5D-A822-4025-9B94-77AA99B58D3C}" sibTransId="{68318E8E-6FA7-4187-96AE-A6B4065D90E9}"/>
    <dgm:cxn modelId="{75250C41-776D-4504-9A15-C47B7D367FA9}" srcId="{B051CBBE-F8A0-4D13-913A-336D56A2F0C4}" destId="{D0A9909E-AA8F-4E13-A932-6371ADB71E69}" srcOrd="0" destOrd="0" parTransId="{A7524F36-A311-4ED4-B025-927635793F0F}" sibTransId="{15E17350-EADC-4859-A68D-B82DAC16C5AC}"/>
    <dgm:cxn modelId="{08F5344C-5BC0-4CD0-AC30-B47FC60DDCE1}" srcId="{B051CBBE-F8A0-4D13-913A-336D56A2F0C4}" destId="{1EEF2224-D41A-4160-A350-ADE70BADA125}" srcOrd="3" destOrd="0" parTransId="{63916E50-C7C9-4C1B-9A4A-49D9B696DB8D}" sibTransId="{9D5A757A-450F-4B53-B4EA-0A26A76FFFF9}"/>
    <dgm:cxn modelId="{F8CE4821-1EDA-407F-A58B-4AA697140534}" type="presOf" srcId="{1EEF2224-D41A-4160-A350-ADE70BADA125}" destId="{72204AEC-89B6-422E-9AE9-9CBA41CC9139}" srcOrd="0" destOrd="0" presId="urn:microsoft.com/office/officeart/2005/8/layout/hChevron3"/>
    <dgm:cxn modelId="{328AA7A4-1C52-456A-9FA0-2105B4474FE1}" srcId="{B051CBBE-F8A0-4D13-913A-336D56A2F0C4}" destId="{69866737-49CE-471F-B8FD-CFC776485DBB}" srcOrd="1" destOrd="0" parTransId="{ED1D985D-18F4-4927-8D21-ED8E78544FE3}" sibTransId="{D35D161C-A3EA-4672-AEB2-E5E4BCF80A25}"/>
    <dgm:cxn modelId="{5DCF75C0-DF13-461C-A8C7-7FE2F0FF0315}" srcId="{B051CBBE-F8A0-4D13-913A-336D56A2F0C4}" destId="{D066382B-574B-4E4E-9E25-79EB37570794}" srcOrd="4" destOrd="0" parTransId="{4BFCA3C8-B8AB-4ACB-AF97-5E91436B41DB}" sibTransId="{0DECB702-A7B5-46D5-B4AC-3B80458A7E69}"/>
    <dgm:cxn modelId="{97E3ECE5-9F65-476D-9FED-58A3AE087007}" type="presOf" srcId="{B051CBBE-F8A0-4D13-913A-336D56A2F0C4}" destId="{B7D716DF-7421-4E00-BC30-846454124925}" srcOrd="0" destOrd="0" presId="urn:microsoft.com/office/officeart/2005/8/layout/hChevron3"/>
    <dgm:cxn modelId="{6D5B288C-63BC-4E56-9AB9-DCE0801E924F}" type="presOf" srcId="{69866737-49CE-471F-B8FD-CFC776485DBB}" destId="{C816660C-166F-45FC-B1E6-AD2845D55408}" srcOrd="0" destOrd="0" presId="urn:microsoft.com/office/officeart/2005/8/layout/hChevron3"/>
    <dgm:cxn modelId="{DAADAFAD-3D33-4C2E-A296-CD24904B1FD7}" type="presOf" srcId="{D0A9909E-AA8F-4E13-A932-6371ADB71E69}" destId="{C987361A-9E4B-40C6-A5F3-392D44DA94AF}" srcOrd="0" destOrd="0" presId="urn:microsoft.com/office/officeart/2005/8/layout/hChevron3"/>
    <dgm:cxn modelId="{40529CBC-FC41-43AB-BCF9-8ACF21472B59}" type="presParOf" srcId="{B7D716DF-7421-4E00-BC30-846454124925}" destId="{C987361A-9E4B-40C6-A5F3-392D44DA94AF}" srcOrd="0" destOrd="0" presId="urn:microsoft.com/office/officeart/2005/8/layout/hChevron3"/>
    <dgm:cxn modelId="{F137864D-F514-47D8-9FAF-040FED833A00}" type="presParOf" srcId="{B7D716DF-7421-4E00-BC30-846454124925}" destId="{A9D7A21D-3284-4579-94EF-9C62680931F3}" srcOrd="1" destOrd="0" presId="urn:microsoft.com/office/officeart/2005/8/layout/hChevron3"/>
    <dgm:cxn modelId="{5ABCFA69-E7FC-4D75-AC2C-78FCA04B2268}" type="presParOf" srcId="{B7D716DF-7421-4E00-BC30-846454124925}" destId="{C816660C-166F-45FC-B1E6-AD2845D55408}" srcOrd="2" destOrd="0" presId="urn:microsoft.com/office/officeart/2005/8/layout/hChevron3"/>
    <dgm:cxn modelId="{5EC7BE67-7265-4624-A7FA-7EC1D4D4D700}" type="presParOf" srcId="{B7D716DF-7421-4E00-BC30-846454124925}" destId="{94FEB07D-A5F5-418F-9C54-CF69B0EA7C0E}" srcOrd="3" destOrd="0" presId="urn:microsoft.com/office/officeart/2005/8/layout/hChevron3"/>
    <dgm:cxn modelId="{D18D2C18-3135-48D1-A7A0-143DFB97A555}" type="presParOf" srcId="{B7D716DF-7421-4E00-BC30-846454124925}" destId="{55FA1440-97AA-4F57-BB6E-01BFC74CE001}" srcOrd="4" destOrd="0" presId="urn:microsoft.com/office/officeart/2005/8/layout/hChevron3"/>
    <dgm:cxn modelId="{B58A4FEF-79AE-4965-9338-1EFCBC67CD5D}" type="presParOf" srcId="{B7D716DF-7421-4E00-BC30-846454124925}" destId="{0D8D1DB8-9414-4680-A62B-60017C7AAF40}" srcOrd="5" destOrd="0" presId="urn:microsoft.com/office/officeart/2005/8/layout/hChevron3"/>
    <dgm:cxn modelId="{A2E296B0-6856-4840-905A-0C3E4E1D2C14}" type="presParOf" srcId="{B7D716DF-7421-4E00-BC30-846454124925}" destId="{72204AEC-89B6-422E-9AE9-9CBA41CC9139}" srcOrd="6" destOrd="0" presId="urn:microsoft.com/office/officeart/2005/8/layout/hChevron3"/>
    <dgm:cxn modelId="{F07EA607-F7D7-43A0-90E7-5F643E381131}" type="presParOf" srcId="{B7D716DF-7421-4E00-BC30-846454124925}" destId="{E03770E9-90B4-4318-8020-3325AF08BE10}" srcOrd="7" destOrd="0" presId="urn:microsoft.com/office/officeart/2005/8/layout/hChevron3"/>
    <dgm:cxn modelId="{11AEA656-B262-4F6E-9DCB-BF04B418D78C}" type="presParOf" srcId="{B7D716DF-7421-4E00-BC30-846454124925}" destId="{13CA0A5E-AD2B-41BE-B920-330A240D3F65}" srcOrd="8" destOrd="0" presId="urn:microsoft.com/office/officeart/2005/8/layout/hChevron3"/>
    <dgm:cxn modelId="{B483BB17-F8BA-4420-85CE-12DE3BC02545}" type="presParOf" srcId="{B7D716DF-7421-4E00-BC30-846454124925}" destId="{EFDF9159-32B8-440F-9BC3-5D8CBABFE255}" srcOrd="9" destOrd="0" presId="urn:microsoft.com/office/officeart/2005/8/layout/hChevron3"/>
    <dgm:cxn modelId="{1D910585-8390-4698-9ABD-FF24B608F85D}" type="presParOf" srcId="{B7D716DF-7421-4E00-BC30-846454124925}" destId="{D33E403D-47E7-43AF-9B30-28F720B82CA8}" srcOrd="10" destOrd="0" presId="urn:microsoft.com/office/officeart/2005/8/layout/hChevron3"/>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B051CBBE-F8A0-4D13-913A-336D56A2F0C4}" type="doc">
      <dgm:prSet loTypeId="urn:microsoft.com/office/officeart/2005/8/layout/hChevron3" loCatId="process" qsTypeId="urn:microsoft.com/office/officeart/2005/8/quickstyle/simple1" qsCatId="simple" csTypeId="urn:microsoft.com/office/officeart/2005/8/colors/accent2_1" csCatId="accent2" phldr="1"/>
      <dgm:spPr/>
    </dgm:pt>
    <dgm:pt modelId="{D0A9909E-AA8F-4E13-A932-6371ADB71E69}">
      <dgm:prSet phldrT="[Texte]" custT="1"/>
      <dgm:spPr>
        <a:solidFill>
          <a:schemeClr val="bg1"/>
        </a:solidFill>
      </dgm:spPr>
      <dgm:t>
        <a:bodyPr/>
        <a:lstStyle/>
        <a:p>
          <a:r>
            <a:rPr lang="fr-FR" sz="1500" b="0" dirty="0" smtClean="0">
              <a:solidFill>
                <a:schemeClr val="tx1"/>
              </a:solidFill>
              <a:ea typeface="ＭＳ Ｐゴシック" pitchFamily="34" charset="-128"/>
            </a:rPr>
            <a:t>Principes</a:t>
          </a:r>
          <a:endParaRPr lang="fr-FR" sz="1500" b="0" dirty="0">
            <a:solidFill>
              <a:schemeClr val="tx1"/>
            </a:solidFill>
          </a:endParaRPr>
        </a:p>
      </dgm:t>
    </dgm:pt>
    <dgm:pt modelId="{A7524F36-A311-4ED4-B025-927635793F0F}" type="parTrans" cxnId="{75250C41-776D-4504-9A15-C47B7D367FA9}">
      <dgm:prSet/>
      <dgm:spPr/>
      <dgm:t>
        <a:bodyPr/>
        <a:lstStyle/>
        <a:p>
          <a:endParaRPr lang="fr-FR"/>
        </a:p>
      </dgm:t>
    </dgm:pt>
    <dgm:pt modelId="{15E17350-EADC-4859-A68D-B82DAC16C5AC}" type="sibTrans" cxnId="{75250C41-776D-4504-9A15-C47B7D367FA9}">
      <dgm:prSet/>
      <dgm:spPr/>
      <dgm:t>
        <a:bodyPr/>
        <a:lstStyle/>
        <a:p>
          <a:endParaRPr lang="fr-FR"/>
        </a:p>
      </dgm:t>
    </dgm:pt>
    <dgm:pt modelId="{69866737-49CE-471F-B8FD-CFC776485DBB}">
      <dgm:prSet phldrT="[Texte]" custT="1"/>
      <dgm:spPr>
        <a:solidFill>
          <a:schemeClr val="bg1"/>
        </a:solidFill>
      </dgm:spPr>
      <dgm:t>
        <a:bodyPr/>
        <a:lstStyle/>
        <a:p>
          <a:r>
            <a:rPr lang="fr-FR" sz="1500" b="0" dirty="0" smtClean="0">
              <a:solidFill>
                <a:schemeClr val="tx1"/>
              </a:solidFill>
              <a:ea typeface="ＭＳ Ｐゴシック" pitchFamily="34" charset="-128"/>
            </a:rPr>
            <a:t>Sélection des indicateurs</a:t>
          </a:r>
          <a:endParaRPr lang="fr-FR" sz="1500" b="0" dirty="0">
            <a:solidFill>
              <a:schemeClr val="tx1"/>
            </a:solidFill>
            <a:ea typeface="ＭＳ Ｐゴシック" pitchFamily="34" charset="-128"/>
          </a:endParaRPr>
        </a:p>
      </dgm:t>
    </dgm:pt>
    <dgm:pt modelId="{ED1D985D-18F4-4927-8D21-ED8E78544FE3}" type="parTrans" cxnId="{328AA7A4-1C52-456A-9FA0-2105B4474FE1}">
      <dgm:prSet/>
      <dgm:spPr/>
      <dgm:t>
        <a:bodyPr/>
        <a:lstStyle/>
        <a:p>
          <a:endParaRPr lang="fr-FR"/>
        </a:p>
      </dgm:t>
    </dgm:pt>
    <dgm:pt modelId="{D35D161C-A3EA-4672-AEB2-E5E4BCF80A25}" type="sibTrans" cxnId="{328AA7A4-1C52-456A-9FA0-2105B4474FE1}">
      <dgm:prSet/>
      <dgm:spPr/>
      <dgm:t>
        <a:bodyPr/>
        <a:lstStyle/>
        <a:p>
          <a:endParaRPr lang="fr-FR"/>
        </a:p>
      </dgm:t>
    </dgm:pt>
    <dgm:pt modelId="{AC9B791B-91B3-4020-AF39-72B6B7ADB1DC}">
      <dgm:prSet phldrT="[Texte]"/>
      <dgm:spPr>
        <a:solidFill>
          <a:schemeClr val="bg1"/>
        </a:solidFill>
      </dgm:spPr>
      <dgm:t>
        <a:bodyPr/>
        <a:lstStyle/>
        <a:p>
          <a:r>
            <a:rPr lang="fr-FR" b="0" dirty="0" smtClean="0">
              <a:solidFill>
                <a:schemeClr val="tx1"/>
              </a:solidFill>
              <a:ea typeface="ＭＳ Ｐゴシック" pitchFamily="34" charset="-128"/>
            </a:rPr>
            <a:t>Calcul du score</a:t>
          </a:r>
          <a:endParaRPr lang="fr-FR" b="0" dirty="0">
            <a:solidFill>
              <a:schemeClr val="tx1"/>
            </a:solidFill>
          </a:endParaRPr>
        </a:p>
      </dgm:t>
    </dgm:pt>
    <dgm:pt modelId="{8C261B5D-A822-4025-9B94-77AA99B58D3C}" type="parTrans" cxnId="{E71CD2F6-68AD-4DDB-AD52-C908DAD8F1B4}">
      <dgm:prSet/>
      <dgm:spPr/>
      <dgm:t>
        <a:bodyPr/>
        <a:lstStyle/>
        <a:p>
          <a:endParaRPr lang="fr-FR"/>
        </a:p>
      </dgm:t>
    </dgm:pt>
    <dgm:pt modelId="{68318E8E-6FA7-4187-96AE-A6B4065D90E9}" type="sibTrans" cxnId="{E71CD2F6-68AD-4DDB-AD52-C908DAD8F1B4}">
      <dgm:prSet/>
      <dgm:spPr/>
      <dgm:t>
        <a:bodyPr/>
        <a:lstStyle/>
        <a:p>
          <a:endParaRPr lang="fr-FR"/>
        </a:p>
      </dgm:t>
    </dgm:pt>
    <dgm:pt modelId="{D066382B-574B-4E4E-9E25-79EB37570794}">
      <dgm:prSet phldrT="[Texte]"/>
      <dgm:spPr>
        <a:solidFill>
          <a:schemeClr val="bg1"/>
        </a:solidFill>
      </dgm:spPr>
      <dgm:t>
        <a:bodyPr/>
        <a:lstStyle/>
        <a:p>
          <a:r>
            <a:rPr lang="fr-FR" b="0" dirty="0" smtClean="0">
              <a:solidFill>
                <a:schemeClr val="tx1"/>
              </a:solidFill>
              <a:ea typeface="ＭＳ Ｐゴシック" pitchFamily="34" charset="-128"/>
            </a:rPr>
            <a:t>Evaluation</a:t>
          </a:r>
          <a:endParaRPr lang="fr-FR" b="0" dirty="0">
            <a:solidFill>
              <a:schemeClr val="tx1"/>
            </a:solidFill>
          </a:endParaRPr>
        </a:p>
      </dgm:t>
    </dgm:pt>
    <dgm:pt modelId="{4BFCA3C8-B8AB-4ACB-AF97-5E91436B41DB}" type="parTrans" cxnId="{5DCF75C0-DF13-461C-A8C7-7FE2F0FF0315}">
      <dgm:prSet/>
      <dgm:spPr/>
      <dgm:t>
        <a:bodyPr/>
        <a:lstStyle/>
        <a:p>
          <a:endParaRPr lang="fr-FR"/>
        </a:p>
      </dgm:t>
    </dgm:pt>
    <dgm:pt modelId="{0DECB702-A7B5-46D5-B4AC-3B80458A7E69}" type="sibTrans" cxnId="{5DCF75C0-DF13-461C-A8C7-7FE2F0FF0315}">
      <dgm:prSet/>
      <dgm:spPr/>
      <dgm:t>
        <a:bodyPr/>
        <a:lstStyle/>
        <a:p>
          <a:endParaRPr lang="fr-FR"/>
        </a:p>
      </dgm:t>
    </dgm:pt>
    <dgm:pt modelId="{1EEF2224-D41A-4160-A350-ADE70BADA125}">
      <dgm:prSet phldrT="[Texte]"/>
      <dgm:spPr>
        <a:solidFill>
          <a:schemeClr val="bg1"/>
        </a:solidFill>
      </dgm:spPr>
      <dgm:t>
        <a:bodyPr/>
        <a:lstStyle/>
        <a:p>
          <a:r>
            <a:rPr lang="fr-FR" b="0" dirty="0" smtClean="0">
              <a:solidFill>
                <a:schemeClr val="tx1"/>
              </a:solidFill>
              <a:ea typeface="ＭＳ Ｐゴシック" pitchFamily="34" charset="-128"/>
            </a:rPr>
            <a:t>Valorisation financière</a:t>
          </a:r>
          <a:endParaRPr lang="fr-FR" b="0" dirty="0">
            <a:solidFill>
              <a:schemeClr val="tx1"/>
            </a:solidFill>
          </a:endParaRPr>
        </a:p>
      </dgm:t>
    </dgm:pt>
    <dgm:pt modelId="{63916E50-C7C9-4C1B-9A4A-49D9B696DB8D}" type="parTrans" cxnId="{08F5344C-5BC0-4CD0-AC30-B47FC60DDCE1}">
      <dgm:prSet/>
      <dgm:spPr/>
      <dgm:t>
        <a:bodyPr/>
        <a:lstStyle/>
        <a:p>
          <a:endParaRPr lang="fr-FR"/>
        </a:p>
      </dgm:t>
    </dgm:pt>
    <dgm:pt modelId="{9D5A757A-450F-4B53-B4EA-0A26A76FFFF9}" type="sibTrans" cxnId="{08F5344C-5BC0-4CD0-AC30-B47FC60DDCE1}">
      <dgm:prSet/>
      <dgm:spPr/>
      <dgm:t>
        <a:bodyPr/>
        <a:lstStyle/>
        <a:p>
          <a:endParaRPr lang="fr-FR"/>
        </a:p>
      </dgm:t>
    </dgm:pt>
    <dgm:pt modelId="{305E6321-C74B-4606-A36A-6E3CC00CDFE7}">
      <dgm:prSet phldrT="[Texte]"/>
      <dgm:spPr>
        <a:solidFill>
          <a:schemeClr val="tx2">
            <a:lumMod val="75000"/>
          </a:schemeClr>
        </a:solidFill>
      </dgm:spPr>
      <dgm:t>
        <a:bodyPr/>
        <a:lstStyle/>
        <a:p>
          <a:r>
            <a:rPr lang="fr-FR" b="1" dirty="0" smtClean="0">
              <a:solidFill>
                <a:schemeClr val="bg1"/>
              </a:solidFill>
              <a:ea typeface="ＭＳ Ｐゴシック" pitchFamily="34" charset="-128"/>
            </a:rPr>
            <a:t>Calendrier</a:t>
          </a:r>
          <a:endParaRPr lang="fr-FR" b="1" dirty="0">
            <a:solidFill>
              <a:schemeClr val="bg1"/>
            </a:solidFill>
            <a:ea typeface="ＭＳ Ｐゴシック" pitchFamily="34" charset="-128"/>
          </a:endParaRPr>
        </a:p>
      </dgm:t>
    </dgm:pt>
    <dgm:pt modelId="{DD2B3CC1-7E2F-4A65-845D-7DA40EA43662}" type="parTrans" cxnId="{64DBBA9A-1470-425A-8DD5-25AA76C599E3}">
      <dgm:prSet/>
      <dgm:spPr/>
      <dgm:t>
        <a:bodyPr/>
        <a:lstStyle/>
        <a:p>
          <a:endParaRPr lang="fr-FR"/>
        </a:p>
      </dgm:t>
    </dgm:pt>
    <dgm:pt modelId="{1789EBC3-E2C4-4238-AF64-217C4A6E55C8}" type="sibTrans" cxnId="{64DBBA9A-1470-425A-8DD5-25AA76C599E3}">
      <dgm:prSet/>
      <dgm:spPr/>
      <dgm:t>
        <a:bodyPr/>
        <a:lstStyle/>
        <a:p>
          <a:endParaRPr lang="fr-FR"/>
        </a:p>
      </dgm:t>
    </dgm:pt>
    <dgm:pt modelId="{B7D716DF-7421-4E00-BC30-846454124925}" type="pres">
      <dgm:prSet presAssocID="{B051CBBE-F8A0-4D13-913A-336D56A2F0C4}" presName="Name0" presStyleCnt="0">
        <dgm:presLayoutVars>
          <dgm:dir/>
          <dgm:resizeHandles val="exact"/>
        </dgm:presLayoutVars>
      </dgm:prSet>
      <dgm:spPr/>
    </dgm:pt>
    <dgm:pt modelId="{C987361A-9E4B-40C6-A5F3-392D44DA94AF}" type="pres">
      <dgm:prSet presAssocID="{D0A9909E-AA8F-4E13-A932-6371ADB71E69}" presName="parTxOnly" presStyleLbl="node1" presStyleIdx="0" presStyleCnt="6">
        <dgm:presLayoutVars>
          <dgm:bulletEnabled val="1"/>
        </dgm:presLayoutVars>
      </dgm:prSet>
      <dgm:spPr/>
      <dgm:t>
        <a:bodyPr/>
        <a:lstStyle/>
        <a:p>
          <a:endParaRPr lang="fr-FR"/>
        </a:p>
      </dgm:t>
    </dgm:pt>
    <dgm:pt modelId="{A9D7A21D-3284-4579-94EF-9C62680931F3}" type="pres">
      <dgm:prSet presAssocID="{15E17350-EADC-4859-A68D-B82DAC16C5AC}" presName="parSpace" presStyleCnt="0"/>
      <dgm:spPr/>
    </dgm:pt>
    <dgm:pt modelId="{C816660C-166F-45FC-B1E6-AD2845D55408}" type="pres">
      <dgm:prSet presAssocID="{69866737-49CE-471F-B8FD-CFC776485DBB}" presName="parTxOnly" presStyleLbl="node1" presStyleIdx="1" presStyleCnt="6">
        <dgm:presLayoutVars>
          <dgm:bulletEnabled val="1"/>
        </dgm:presLayoutVars>
      </dgm:prSet>
      <dgm:spPr/>
      <dgm:t>
        <a:bodyPr/>
        <a:lstStyle/>
        <a:p>
          <a:endParaRPr lang="fr-FR"/>
        </a:p>
      </dgm:t>
    </dgm:pt>
    <dgm:pt modelId="{94FEB07D-A5F5-418F-9C54-CF69B0EA7C0E}" type="pres">
      <dgm:prSet presAssocID="{D35D161C-A3EA-4672-AEB2-E5E4BCF80A25}" presName="parSpace" presStyleCnt="0"/>
      <dgm:spPr/>
    </dgm:pt>
    <dgm:pt modelId="{55FA1440-97AA-4F57-BB6E-01BFC74CE001}" type="pres">
      <dgm:prSet presAssocID="{AC9B791B-91B3-4020-AF39-72B6B7ADB1DC}" presName="parTxOnly" presStyleLbl="node1" presStyleIdx="2" presStyleCnt="6">
        <dgm:presLayoutVars>
          <dgm:bulletEnabled val="1"/>
        </dgm:presLayoutVars>
      </dgm:prSet>
      <dgm:spPr/>
      <dgm:t>
        <a:bodyPr/>
        <a:lstStyle/>
        <a:p>
          <a:endParaRPr lang="fr-FR"/>
        </a:p>
      </dgm:t>
    </dgm:pt>
    <dgm:pt modelId="{0D8D1DB8-9414-4680-A62B-60017C7AAF40}" type="pres">
      <dgm:prSet presAssocID="{68318E8E-6FA7-4187-96AE-A6B4065D90E9}" presName="parSpace" presStyleCnt="0"/>
      <dgm:spPr/>
    </dgm:pt>
    <dgm:pt modelId="{72204AEC-89B6-422E-9AE9-9CBA41CC9139}" type="pres">
      <dgm:prSet presAssocID="{1EEF2224-D41A-4160-A350-ADE70BADA125}" presName="parTxOnly" presStyleLbl="node1" presStyleIdx="3" presStyleCnt="6">
        <dgm:presLayoutVars>
          <dgm:bulletEnabled val="1"/>
        </dgm:presLayoutVars>
      </dgm:prSet>
      <dgm:spPr/>
      <dgm:t>
        <a:bodyPr/>
        <a:lstStyle/>
        <a:p>
          <a:endParaRPr lang="fr-FR"/>
        </a:p>
      </dgm:t>
    </dgm:pt>
    <dgm:pt modelId="{E03770E9-90B4-4318-8020-3325AF08BE10}" type="pres">
      <dgm:prSet presAssocID="{9D5A757A-450F-4B53-B4EA-0A26A76FFFF9}" presName="parSpace" presStyleCnt="0"/>
      <dgm:spPr/>
    </dgm:pt>
    <dgm:pt modelId="{13CA0A5E-AD2B-41BE-B920-330A240D3F65}" type="pres">
      <dgm:prSet presAssocID="{D066382B-574B-4E4E-9E25-79EB37570794}" presName="parTxOnly" presStyleLbl="node1" presStyleIdx="4" presStyleCnt="6">
        <dgm:presLayoutVars>
          <dgm:bulletEnabled val="1"/>
        </dgm:presLayoutVars>
      </dgm:prSet>
      <dgm:spPr/>
      <dgm:t>
        <a:bodyPr/>
        <a:lstStyle/>
        <a:p>
          <a:endParaRPr lang="fr-FR"/>
        </a:p>
      </dgm:t>
    </dgm:pt>
    <dgm:pt modelId="{EFDF9159-32B8-440F-9BC3-5D8CBABFE255}" type="pres">
      <dgm:prSet presAssocID="{0DECB702-A7B5-46D5-B4AC-3B80458A7E69}" presName="parSpace" presStyleCnt="0"/>
      <dgm:spPr/>
    </dgm:pt>
    <dgm:pt modelId="{D33E403D-47E7-43AF-9B30-28F720B82CA8}" type="pres">
      <dgm:prSet presAssocID="{305E6321-C74B-4606-A36A-6E3CC00CDFE7}" presName="parTxOnly" presStyleLbl="node1" presStyleIdx="5" presStyleCnt="6">
        <dgm:presLayoutVars>
          <dgm:bulletEnabled val="1"/>
        </dgm:presLayoutVars>
      </dgm:prSet>
      <dgm:spPr/>
      <dgm:t>
        <a:bodyPr/>
        <a:lstStyle/>
        <a:p>
          <a:endParaRPr lang="fr-FR"/>
        </a:p>
      </dgm:t>
    </dgm:pt>
  </dgm:ptLst>
  <dgm:cxnLst>
    <dgm:cxn modelId="{518A24CE-596A-4B11-B14C-3FE491A44DA4}" type="presOf" srcId="{D0A9909E-AA8F-4E13-A932-6371ADB71E69}" destId="{C987361A-9E4B-40C6-A5F3-392D44DA94AF}" srcOrd="0" destOrd="0" presId="urn:microsoft.com/office/officeart/2005/8/layout/hChevron3"/>
    <dgm:cxn modelId="{FD4AF52C-C33A-4CDE-80D6-5803F6D69C37}" type="presOf" srcId="{305E6321-C74B-4606-A36A-6E3CC00CDFE7}" destId="{D33E403D-47E7-43AF-9B30-28F720B82CA8}" srcOrd="0" destOrd="0" presId="urn:microsoft.com/office/officeart/2005/8/layout/hChevron3"/>
    <dgm:cxn modelId="{434D6B7E-CEDC-478E-9E9F-B20899AF8163}" type="presOf" srcId="{B051CBBE-F8A0-4D13-913A-336D56A2F0C4}" destId="{B7D716DF-7421-4E00-BC30-846454124925}" srcOrd="0" destOrd="0" presId="urn:microsoft.com/office/officeart/2005/8/layout/hChevron3"/>
    <dgm:cxn modelId="{EDC932D8-823E-4931-BA04-C3802E0DFA8E}" type="presOf" srcId="{AC9B791B-91B3-4020-AF39-72B6B7ADB1DC}" destId="{55FA1440-97AA-4F57-BB6E-01BFC74CE001}" srcOrd="0" destOrd="0" presId="urn:microsoft.com/office/officeart/2005/8/layout/hChevron3"/>
    <dgm:cxn modelId="{08F5344C-5BC0-4CD0-AC30-B47FC60DDCE1}" srcId="{B051CBBE-F8A0-4D13-913A-336D56A2F0C4}" destId="{1EEF2224-D41A-4160-A350-ADE70BADA125}" srcOrd="3" destOrd="0" parTransId="{63916E50-C7C9-4C1B-9A4A-49D9B696DB8D}" sibTransId="{9D5A757A-450F-4B53-B4EA-0A26A76FFFF9}"/>
    <dgm:cxn modelId="{64DBBA9A-1470-425A-8DD5-25AA76C599E3}" srcId="{B051CBBE-F8A0-4D13-913A-336D56A2F0C4}" destId="{305E6321-C74B-4606-A36A-6E3CC00CDFE7}" srcOrd="5" destOrd="0" parTransId="{DD2B3CC1-7E2F-4A65-845D-7DA40EA43662}" sibTransId="{1789EBC3-E2C4-4238-AF64-217C4A6E55C8}"/>
    <dgm:cxn modelId="{5DCF75C0-DF13-461C-A8C7-7FE2F0FF0315}" srcId="{B051CBBE-F8A0-4D13-913A-336D56A2F0C4}" destId="{D066382B-574B-4E4E-9E25-79EB37570794}" srcOrd="4" destOrd="0" parTransId="{4BFCA3C8-B8AB-4ACB-AF97-5E91436B41DB}" sibTransId="{0DECB702-A7B5-46D5-B4AC-3B80458A7E69}"/>
    <dgm:cxn modelId="{75250C41-776D-4504-9A15-C47B7D367FA9}" srcId="{B051CBBE-F8A0-4D13-913A-336D56A2F0C4}" destId="{D0A9909E-AA8F-4E13-A932-6371ADB71E69}" srcOrd="0" destOrd="0" parTransId="{A7524F36-A311-4ED4-B025-927635793F0F}" sibTransId="{15E17350-EADC-4859-A68D-B82DAC16C5AC}"/>
    <dgm:cxn modelId="{3C9D704A-3D54-4D50-B555-8EB070399C1F}" type="presOf" srcId="{1EEF2224-D41A-4160-A350-ADE70BADA125}" destId="{72204AEC-89B6-422E-9AE9-9CBA41CC9139}" srcOrd="0" destOrd="0" presId="urn:microsoft.com/office/officeart/2005/8/layout/hChevron3"/>
    <dgm:cxn modelId="{2C5C5654-B6E2-4A9C-8E58-74485C82CB14}" type="presOf" srcId="{69866737-49CE-471F-B8FD-CFC776485DBB}" destId="{C816660C-166F-45FC-B1E6-AD2845D55408}" srcOrd="0" destOrd="0" presId="urn:microsoft.com/office/officeart/2005/8/layout/hChevron3"/>
    <dgm:cxn modelId="{E71CD2F6-68AD-4DDB-AD52-C908DAD8F1B4}" srcId="{B051CBBE-F8A0-4D13-913A-336D56A2F0C4}" destId="{AC9B791B-91B3-4020-AF39-72B6B7ADB1DC}" srcOrd="2" destOrd="0" parTransId="{8C261B5D-A822-4025-9B94-77AA99B58D3C}" sibTransId="{68318E8E-6FA7-4187-96AE-A6B4065D90E9}"/>
    <dgm:cxn modelId="{CAD04D23-48B6-4830-9002-6D1112A86F36}" type="presOf" srcId="{D066382B-574B-4E4E-9E25-79EB37570794}" destId="{13CA0A5E-AD2B-41BE-B920-330A240D3F65}" srcOrd="0" destOrd="0" presId="urn:microsoft.com/office/officeart/2005/8/layout/hChevron3"/>
    <dgm:cxn modelId="{328AA7A4-1C52-456A-9FA0-2105B4474FE1}" srcId="{B051CBBE-F8A0-4D13-913A-336D56A2F0C4}" destId="{69866737-49CE-471F-B8FD-CFC776485DBB}" srcOrd="1" destOrd="0" parTransId="{ED1D985D-18F4-4927-8D21-ED8E78544FE3}" sibTransId="{D35D161C-A3EA-4672-AEB2-E5E4BCF80A25}"/>
    <dgm:cxn modelId="{AC2EBC6C-3A30-478B-90E9-4F78FCED7A19}" type="presParOf" srcId="{B7D716DF-7421-4E00-BC30-846454124925}" destId="{C987361A-9E4B-40C6-A5F3-392D44DA94AF}" srcOrd="0" destOrd="0" presId="urn:microsoft.com/office/officeart/2005/8/layout/hChevron3"/>
    <dgm:cxn modelId="{867AC80D-2FD7-4249-8566-F16EB7D1FA87}" type="presParOf" srcId="{B7D716DF-7421-4E00-BC30-846454124925}" destId="{A9D7A21D-3284-4579-94EF-9C62680931F3}" srcOrd="1" destOrd="0" presId="urn:microsoft.com/office/officeart/2005/8/layout/hChevron3"/>
    <dgm:cxn modelId="{42F2DB18-71A2-4833-86EF-A531A396EE92}" type="presParOf" srcId="{B7D716DF-7421-4E00-BC30-846454124925}" destId="{C816660C-166F-45FC-B1E6-AD2845D55408}" srcOrd="2" destOrd="0" presId="urn:microsoft.com/office/officeart/2005/8/layout/hChevron3"/>
    <dgm:cxn modelId="{22BB468B-455A-4A35-A3A5-DDCE776EF2B2}" type="presParOf" srcId="{B7D716DF-7421-4E00-BC30-846454124925}" destId="{94FEB07D-A5F5-418F-9C54-CF69B0EA7C0E}" srcOrd="3" destOrd="0" presId="urn:microsoft.com/office/officeart/2005/8/layout/hChevron3"/>
    <dgm:cxn modelId="{C28C018E-046A-4C83-B118-8F018D8A36A5}" type="presParOf" srcId="{B7D716DF-7421-4E00-BC30-846454124925}" destId="{55FA1440-97AA-4F57-BB6E-01BFC74CE001}" srcOrd="4" destOrd="0" presId="urn:microsoft.com/office/officeart/2005/8/layout/hChevron3"/>
    <dgm:cxn modelId="{3EA513C2-3F93-44C8-AB9D-1A21FB3B8FF5}" type="presParOf" srcId="{B7D716DF-7421-4E00-BC30-846454124925}" destId="{0D8D1DB8-9414-4680-A62B-60017C7AAF40}" srcOrd="5" destOrd="0" presId="urn:microsoft.com/office/officeart/2005/8/layout/hChevron3"/>
    <dgm:cxn modelId="{BC1ED64A-0143-482F-AE71-87FD4A92D94D}" type="presParOf" srcId="{B7D716DF-7421-4E00-BC30-846454124925}" destId="{72204AEC-89B6-422E-9AE9-9CBA41CC9139}" srcOrd="6" destOrd="0" presId="urn:microsoft.com/office/officeart/2005/8/layout/hChevron3"/>
    <dgm:cxn modelId="{93414EE5-D627-485B-9027-9F899F3D03C0}" type="presParOf" srcId="{B7D716DF-7421-4E00-BC30-846454124925}" destId="{E03770E9-90B4-4318-8020-3325AF08BE10}" srcOrd="7" destOrd="0" presId="urn:microsoft.com/office/officeart/2005/8/layout/hChevron3"/>
    <dgm:cxn modelId="{95C42510-999D-495D-BBAC-98CA3EB3A606}" type="presParOf" srcId="{B7D716DF-7421-4E00-BC30-846454124925}" destId="{13CA0A5E-AD2B-41BE-B920-330A240D3F65}" srcOrd="8" destOrd="0" presId="urn:microsoft.com/office/officeart/2005/8/layout/hChevron3"/>
    <dgm:cxn modelId="{ABA8B55B-1E10-46B1-95E9-EEF95637B8A6}" type="presParOf" srcId="{B7D716DF-7421-4E00-BC30-846454124925}" destId="{EFDF9159-32B8-440F-9BC3-5D8CBABFE255}" srcOrd="9" destOrd="0" presId="urn:microsoft.com/office/officeart/2005/8/layout/hChevron3"/>
    <dgm:cxn modelId="{FB5C1880-64EA-4914-8588-BF3CCE408D16}" type="presParOf" srcId="{B7D716DF-7421-4E00-BC30-846454124925}" destId="{D33E403D-47E7-43AF-9B30-28F720B82CA8}" srcOrd="10" destOrd="0" presId="urn:microsoft.com/office/officeart/2005/8/layout/hChevron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051CBBE-F8A0-4D13-913A-336D56A2F0C4}" type="doc">
      <dgm:prSet loTypeId="urn:microsoft.com/office/officeart/2005/8/layout/hChevron3" loCatId="process" qsTypeId="urn:microsoft.com/office/officeart/2005/8/quickstyle/simple1" qsCatId="simple" csTypeId="urn:microsoft.com/office/officeart/2005/8/colors/accent2_1" csCatId="accent2" phldr="1"/>
      <dgm:spPr/>
    </dgm:pt>
    <dgm:pt modelId="{D0A9909E-AA8F-4E13-A932-6371ADB71E69}">
      <dgm:prSet phldrT="[Texte]" custT="1"/>
      <dgm:spPr>
        <a:solidFill>
          <a:srgbClr val="003366"/>
        </a:solidFill>
      </dgm:spPr>
      <dgm:t>
        <a:bodyPr/>
        <a:lstStyle/>
        <a:p>
          <a:r>
            <a:rPr lang="fr-FR" sz="1500" b="1" dirty="0" smtClean="0">
              <a:solidFill>
                <a:schemeClr val="bg1"/>
              </a:solidFill>
              <a:ea typeface="ＭＳ Ｐゴシック" pitchFamily="34" charset="-128"/>
            </a:rPr>
            <a:t>Principes</a:t>
          </a:r>
          <a:endParaRPr lang="fr-FR" sz="1500" b="1" dirty="0">
            <a:solidFill>
              <a:schemeClr val="bg1"/>
            </a:solidFill>
          </a:endParaRPr>
        </a:p>
      </dgm:t>
    </dgm:pt>
    <dgm:pt modelId="{A7524F36-A311-4ED4-B025-927635793F0F}" type="parTrans" cxnId="{75250C41-776D-4504-9A15-C47B7D367FA9}">
      <dgm:prSet/>
      <dgm:spPr/>
      <dgm:t>
        <a:bodyPr/>
        <a:lstStyle/>
        <a:p>
          <a:endParaRPr lang="fr-FR"/>
        </a:p>
      </dgm:t>
    </dgm:pt>
    <dgm:pt modelId="{15E17350-EADC-4859-A68D-B82DAC16C5AC}" type="sibTrans" cxnId="{75250C41-776D-4504-9A15-C47B7D367FA9}">
      <dgm:prSet/>
      <dgm:spPr/>
      <dgm:t>
        <a:bodyPr/>
        <a:lstStyle/>
        <a:p>
          <a:endParaRPr lang="fr-FR"/>
        </a:p>
      </dgm:t>
    </dgm:pt>
    <dgm:pt modelId="{69866737-49CE-471F-B8FD-CFC776485DBB}">
      <dgm:prSet phldrT="[Texte]"/>
      <dgm:spPr/>
      <dgm:t>
        <a:bodyPr/>
        <a:lstStyle/>
        <a:p>
          <a:r>
            <a:rPr lang="fr-FR" dirty="0" smtClean="0">
              <a:ea typeface="ＭＳ Ｐゴシック" pitchFamily="34" charset="-128"/>
            </a:rPr>
            <a:t>Sélection des indicateurs</a:t>
          </a:r>
          <a:endParaRPr lang="fr-FR" dirty="0"/>
        </a:p>
      </dgm:t>
    </dgm:pt>
    <dgm:pt modelId="{ED1D985D-18F4-4927-8D21-ED8E78544FE3}" type="parTrans" cxnId="{328AA7A4-1C52-456A-9FA0-2105B4474FE1}">
      <dgm:prSet/>
      <dgm:spPr/>
      <dgm:t>
        <a:bodyPr/>
        <a:lstStyle/>
        <a:p>
          <a:endParaRPr lang="fr-FR"/>
        </a:p>
      </dgm:t>
    </dgm:pt>
    <dgm:pt modelId="{D35D161C-A3EA-4672-AEB2-E5E4BCF80A25}" type="sibTrans" cxnId="{328AA7A4-1C52-456A-9FA0-2105B4474FE1}">
      <dgm:prSet/>
      <dgm:spPr/>
      <dgm:t>
        <a:bodyPr/>
        <a:lstStyle/>
        <a:p>
          <a:endParaRPr lang="fr-FR"/>
        </a:p>
      </dgm:t>
    </dgm:pt>
    <dgm:pt modelId="{AC9B791B-91B3-4020-AF39-72B6B7ADB1DC}">
      <dgm:prSet phldrT="[Texte]"/>
      <dgm:spPr/>
      <dgm:t>
        <a:bodyPr/>
        <a:lstStyle/>
        <a:p>
          <a:r>
            <a:rPr lang="fr-FR" dirty="0" smtClean="0">
              <a:ea typeface="ＭＳ Ｐゴシック" pitchFamily="34" charset="-128"/>
            </a:rPr>
            <a:t>Calcul du score</a:t>
          </a:r>
          <a:endParaRPr lang="fr-FR" dirty="0"/>
        </a:p>
      </dgm:t>
    </dgm:pt>
    <dgm:pt modelId="{8C261B5D-A822-4025-9B94-77AA99B58D3C}" type="parTrans" cxnId="{E71CD2F6-68AD-4DDB-AD52-C908DAD8F1B4}">
      <dgm:prSet/>
      <dgm:spPr/>
      <dgm:t>
        <a:bodyPr/>
        <a:lstStyle/>
        <a:p>
          <a:endParaRPr lang="fr-FR"/>
        </a:p>
      </dgm:t>
    </dgm:pt>
    <dgm:pt modelId="{68318E8E-6FA7-4187-96AE-A6B4065D90E9}" type="sibTrans" cxnId="{E71CD2F6-68AD-4DDB-AD52-C908DAD8F1B4}">
      <dgm:prSet/>
      <dgm:spPr/>
      <dgm:t>
        <a:bodyPr/>
        <a:lstStyle/>
        <a:p>
          <a:endParaRPr lang="fr-FR"/>
        </a:p>
      </dgm:t>
    </dgm:pt>
    <dgm:pt modelId="{D066382B-574B-4E4E-9E25-79EB37570794}">
      <dgm:prSet phldrT="[Texte]"/>
      <dgm:spPr/>
      <dgm:t>
        <a:bodyPr/>
        <a:lstStyle/>
        <a:p>
          <a:r>
            <a:rPr lang="fr-FR" dirty="0" smtClean="0">
              <a:ea typeface="ＭＳ Ｐゴシック" pitchFamily="34" charset="-128"/>
            </a:rPr>
            <a:t>Evaluation</a:t>
          </a:r>
          <a:endParaRPr lang="fr-FR" dirty="0"/>
        </a:p>
      </dgm:t>
    </dgm:pt>
    <dgm:pt modelId="{4BFCA3C8-B8AB-4ACB-AF97-5E91436B41DB}" type="parTrans" cxnId="{5DCF75C0-DF13-461C-A8C7-7FE2F0FF0315}">
      <dgm:prSet/>
      <dgm:spPr/>
      <dgm:t>
        <a:bodyPr/>
        <a:lstStyle/>
        <a:p>
          <a:endParaRPr lang="fr-FR"/>
        </a:p>
      </dgm:t>
    </dgm:pt>
    <dgm:pt modelId="{0DECB702-A7B5-46D5-B4AC-3B80458A7E69}" type="sibTrans" cxnId="{5DCF75C0-DF13-461C-A8C7-7FE2F0FF0315}">
      <dgm:prSet/>
      <dgm:spPr/>
      <dgm:t>
        <a:bodyPr/>
        <a:lstStyle/>
        <a:p>
          <a:endParaRPr lang="fr-FR"/>
        </a:p>
      </dgm:t>
    </dgm:pt>
    <dgm:pt modelId="{1EEF2224-D41A-4160-A350-ADE70BADA125}">
      <dgm:prSet phldrT="[Texte]"/>
      <dgm:spPr/>
      <dgm:t>
        <a:bodyPr/>
        <a:lstStyle/>
        <a:p>
          <a:r>
            <a:rPr lang="fr-FR" dirty="0" smtClean="0">
              <a:ea typeface="ＭＳ Ｐゴシック" pitchFamily="34" charset="-128"/>
            </a:rPr>
            <a:t>Valorisation financière</a:t>
          </a:r>
          <a:endParaRPr lang="fr-FR" dirty="0"/>
        </a:p>
      </dgm:t>
    </dgm:pt>
    <dgm:pt modelId="{63916E50-C7C9-4C1B-9A4A-49D9B696DB8D}" type="parTrans" cxnId="{08F5344C-5BC0-4CD0-AC30-B47FC60DDCE1}">
      <dgm:prSet/>
      <dgm:spPr/>
      <dgm:t>
        <a:bodyPr/>
        <a:lstStyle/>
        <a:p>
          <a:endParaRPr lang="fr-FR"/>
        </a:p>
      </dgm:t>
    </dgm:pt>
    <dgm:pt modelId="{9D5A757A-450F-4B53-B4EA-0A26A76FFFF9}" type="sibTrans" cxnId="{08F5344C-5BC0-4CD0-AC30-B47FC60DDCE1}">
      <dgm:prSet/>
      <dgm:spPr/>
      <dgm:t>
        <a:bodyPr/>
        <a:lstStyle/>
        <a:p>
          <a:endParaRPr lang="fr-FR"/>
        </a:p>
      </dgm:t>
    </dgm:pt>
    <dgm:pt modelId="{305E6321-C74B-4606-A36A-6E3CC00CDFE7}">
      <dgm:prSet phldrT="[Texte]"/>
      <dgm:spPr/>
      <dgm:t>
        <a:bodyPr/>
        <a:lstStyle/>
        <a:p>
          <a:r>
            <a:rPr lang="fr-FR" dirty="0" smtClean="0"/>
            <a:t>Calendrier</a:t>
          </a:r>
          <a:endParaRPr lang="fr-FR" dirty="0"/>
        </a:p>
      </dgm:t>
    </dgm:pt>
    <dgm:pt modelId="{DD2B3CC1-7E2F-4A65-845D-7DA40EA43662}" type="parTrans" cxnId="{64DBBA9A-1470-425A-8DD5-25AA76C599E3}">
      <dgm:prSet/>
      <dgm:spPr/>
      <dgm:t>
        <a:bodyPr/>
        <a:lstStyle/>
        <a:p>
          <a:endParaRPr lang="fr-FR"/>
        </a:p>
      </dgm:t>
    </dgm:pt>
    <dgm:pt modelId="{1789EBC3-E2C4-4238-AF64-217C4A6E55C8}" type="sibTrans" cxnId="{64DBBA9A-1470-425A-8DD5-25AA76C599E3}">
      <dgm:prSet/>
      <dgm:spPr/>
      <dgm:t>
        <a:bodyPr/>
        <a:lstStyle/>
        <a:p>
          <a:endParaRPr lang="fr-FR"/>
        </a:p>
      </dgm:t>
    </dgm:pt>
    <dgm:pt modelId="{B7D716DF-7421-4E00-BC30-846454124925}" type="pres">
      <dgm:prSet presAssocID="{B051CBBE-F8A0-4D13-913A-336D56A2F0C4}" presName="Name0" presStyleCnt="0">
        <dgm:presLayoutVars>
          <dgm:dir/>
          <dgm:resizeHandles val="exact"/>
        </dgm:presLayoutVars>
      </dgm:prSet>
      <dgm:spPr/>
    </dgm:pt>
    <dgm:pt modelId="{C987361A-9E4B-40C6-A5F3-392D44DA94AF}" type="pres">
      <dgm:prSet presAssocID="{D0A9909E-AA8F-4E13-A932-6371ADB71E69}" presName="parTxOnly" presStyleLbl="node1" presStyleIdx="0" presStyleCnt="6" custLinFactNeighborY="-13124">
        <dgm:presLayoutVars>
          <dgm:bulletEnabled val="1"/>
        </dgm:presLayoutVars>
      </dgm:prSet>
      <dgm:spPr/>
      <dgm:t>
        <a:bodyPr/>
        <a:lstStyle/>
        <a:p>
          <a:endParaRPr lang="fr-FR"/>
        </a:p>
      </dgm:t>
    </dgm:pt>
    <dgm:pt modelId="{A9D7A21D-3284-4579-94EF-9C62680931F3}" type="pres">
      <dgm:prSet presAssocID="{15E17350-EADC-4859-A68D-B82DAC16C5AC}" presName="parSpace" presStyleCnt="0"/>
      <dgm:spPr/>
    </dgm:pt>
    <dgm:pt modelId="{C816660C-166F-45FC-B1E6-AD2845D55408}" type="pres">
      <dgm:prSet presAssocID="{69866737-49CE-471F-B8FD-CFC776485DBB}" presName="parTxOnly" presStyleLbl="node1" presStyleIdx="1" presStyleCnt="6">
        <dgm:presLayoutVars>
          <dgm:bulletEnabled val="1"/>
        </dgm:presLayoutVars>
      </dgm:prSet>
      <dgm:spPr/>
      <dgm:t>
        <a:bodyPr/>
        <a:lstStyle/>
        <a:p>
          <a:endParaRPr lang="fr-FR"/>
        </a:p>
      </dgm:t>
    </dgm:pt>
    <dgm:pt modelId="{94FEB07D-A5F5-418F-9C54-CF69B0EA7C0E}" type="pres">
      <dgm:prSet presAssocID="{D35D161C-A3EA-4672-AEB2-E5E4BCF80A25}" presName="parSpace" presStyleCnt="0"/>
      <dgm:spPr/>
    </dgm:pt>
    <dgm:pt modelId="{55FA1440-97AA-4F57-BB6E-01BFC74CE001}" type="pres">
      <dgm:prSet presAssocID="{AC9B791B-91B3-4020-AF39-72B6B7ADB1DC}" presName="parTxOnly" presStyleLbl="node1" presStyleIdx="2" presStyleCnt="6">
        <dgm:presLayoutVars>
          <dgm:bulletEnabled val="1"/>
        </dgm:presLayoutVars>
      </dgm:prSet>
      <dgm:spPr/>
      <dgm:t>
        <a:bodyPr/>
        <a:lstStyle/>
        <a:p>
          <a:endParaRPr lang="fr-FR"/>
        </a:p>
      </dgm:t>
    </dgm:pt>
    <dgm:pt modelId="{0D8D1DB8-9414-4680-A62B-60017C7AAF40}" type="pres">
      <dgm:prSet presAssocID="{68318E8E-6FA7-4187-96AE-A6B4065D90E9}" presName="parSpace" presStyleCnt="0"/>
      <dgm:spPr/>
    </dgm:pt>
    <dgm:pt modelId="{72204AEC-89B6-422E-9AE9-9CBA41CC9139}" type="pres">
      <dgm:prSet presAssocID="{1EEF2224-D41A-4160-A350-ADE70BADA125}" presName="parTxOnly" presStyleLbl="node1" presStyleIdx="3" presStyleCnt="6">
        <dgm:presLayoutVars>
          <dgm:bulletEnabled val="1"/>
        </dgm:presLayoutVars>
      </dgm:prSet>
      <dgm:spPr/>
      <dgm:t>
        <a:bodyPr/>
        <a:lstStyle/>
        <a:p>
          <a:endParaRPr lang="fr-FR"/>
        </a:p>
      </dgm:t>
    </dgm:pt>
    <dgm:pt modelId="{E03770E9-90B4-4318-8020-3325AF08BE10}" type="pres">
      <dgm:prSet presAssocID="{9D5A757A-450F-4B53-B4EA-0A26A76FFFF9}" presName="parSpace" presStyleCnt="0"/>
      <dgm:spPr/>
    </dgm:pt>
    <dgm:pt modelId="{13CA0A5E-AD2B-41BE-B920-330A240D3F65}" type="pres">
      <dgm:prSet presAssocID="{D066382B-574B-4E4E-9E25-79EB37570794}" presName="parTxOnly" presStyleLbl="node1" presStyleIdx="4" presStyleCnt="6">
        <dgm:presLayoutVars>
          <dgm:bulletEnabled val="1"/>
        </dgm:presLayoutVars>
      </dgm:prSet>
      <dgm:spPr/>
      <dgm:t>
        <a:bodyPr/>
        <a:lstStyle/>
        <a:p>
          <a:endParaRPr lang="fr-FR"/>
        </a:p>
      </dgm:t>
    </dgm:pt>
    <dgm:pt modelId="{EFDF9159-32B8-440F-9BC3-5D8CBABFE255}" type="pres">
      <dgm:prSet presAssocID="{0DECB702-A7B5-46D5-B4AC-3B80458A7E69}" presName="parSpace" presStyleCnt="0"/>
      <dgm:spPr/>
    </dgm:pt>
    <dgm:pt modelId="{D33E403D-47E7-43AF-9B30-28F720B82CA8}" type="pres">
      <dgm:prSet presAssocID="{305E6321-C74B-4606-A36A-6E3CC00CDFE7}" presName="parTxOnly" presStyleLbl="node1" presStyleIdx="5" presStyleCnt="6">
        <dgm:presLayoutVars>
          <dgm:bulletEnabled val="1"/>
        </dgm:presLayoutVars>
      </dgm:prSet>
      <dgm:spPr/>
      <dgm:t>
        <a:bodyPr/>
        <a:lstStyle/>
        <a:p>
          <a:endParaRPr lang="fr-FR"/>
        </a:p>
      </dgm:t>
    </dgm:pt>
  </dgm:ptLst>
  <dgm:cxnLst>
    <dgm:cxn modelId="{94ABD18C-3179-455D-9BAF-FB047603018C}" type="presOf" srcId="{D066382B-574B-4E4E-9E25-79EB37570794}" destId="{13CA0A5E-AD2B-41BE-B920-330A240D3F65}" srcOrd="0" destOrd="0" presId="urn:microsoft.com/office/officeart/2005/8/layout/hChevron3"/>
    <dgm:cxn modelId="{64DBBA9A-1470-425A-8DD5-25AA76C599E3}" srcId="{B051CBBE-F8A0-4D13-913A-336D56A2F0C4}" destId="{305E6321-C74B-4606-A36A-6E3CC00CDFE7}" srcOrd="5" destOrd="0" parTransId="{DD2B3CC1-7E2F-4A65-845D-7DA40EA43662}" sibTransId="{1789EBC3-E2C4-4238-AF64-217C4A6E55C8}"/>
    <dgm:cxn modelId="{E71CD2F6-68AD-4DDB-AD52-C908DAD8F1B4}" srcId="{B051CBBE-F8A0-4D13-913A-336D56A2F0C4}" destId="{AC9B791B-91B3-4020-AF39-72B6B7ADB1DC}" srcOrd="2" destOrd="0" parTransId="{8C261B5D-A822-4025-9B94-77AA99B58D3C}" sibTransId="{68318E8E-6FA7-4187-96AE-A6B4065D90E9}"/>
    <dgm:cxn modelId="{75250C41-776D-4504-9A15-C47B7D367FA9}" srcId="{B051CBBE-F8A0-4D13-913A-336D56A2F0C4}" destId="{D0A9909E-AA8F-4E13-A932-6371ADB71E69}" srcOrd="0" destOrd="0" parTransId="{A7524F36-A311-4ED4-B025-927635793F0F}" sibTransId="{15E17350-EADC-4859-A68D-B82DAC16C5AC}"/>
    <dgm:cxn modelId="{CF1B5B6F-933B-472B-BBA6-0F55B3C55B56}" type="presOf" srcId="{B051CBBE-F8A0-4D13-913A-336D56A2F0C4}" destId="{B7D716DF-7421-4E00-BC30-846454124925}" srcOrd="0" destOrd="0" presId="urn:microsoft.com/office/officeart/2005/8/layout/hChevron3"/>
    <dgm:cxn modelId="{2FCCDD7E-3BFB-4845-B221-4DA4ADCCD560}" type="presOf" srcId="{69866737-49CE-471F-B8FD-CFC776485DBB}" destId="{C816660C-166F-45FC-B1E6-AD2845D55408}" srcOrd="0" destOrd="0" presId="urn:microsoft.com/office/officeart/2005/8/layout/hChevron3"/>
    <dgm:cxn modelId="{08F5344C-5BC0-4CD0-AC30-B47FC60DDCE1}" srcId="{B051CBBE-F8A0-4D13-913A-336D56A2F0C4}" destId="{1EEF2224-D41A-4160-A350-ADE70BADA125}" srcOrd="3" destOrd="0" parTransId="{63916E50-C7C9-4C1B-9A4A-49D9B696DB8D}" sibTransId="{9D5A757A-450F-4B53-B4EA-0A26A76FFFF9}"/>
    <dgm:cxn modelId="{D2E2B4E8-CB17-42F4-AFC9-3C04DB621878}" type="presOf" srcId="{AC9B791B-91B3-4020-AF39-72B6B7ADB1DC}" destId="{55FA1440-97AA-4F57-BB6E-01BFC74CE001}" srcOrd="0" destOrd="0" presId="urn:microsoft.com/office/officeart/2005/8/layout/hChevron3"/>
    <dgm:cxn modelId="{5028EE16-66AA-4B8C-BBBE-51EF508D3181}" type="presOf" srcId="{305E6321-C74B-4606-A36A-6E3CC00CDFE7}" destId="{D33E403D-47E7-43AF-9B30-28F720B82CA8}" srcOrd="0" destOrd="0" presId="urn:microsoft.com/office/officeart/2005/8/layout/hChevron3"/>
    <dgm:cxn modelId="{328AA7A4-1C52-456A-9FA0-2105B4474FE1}" srcId="{B051CBBE-F8A0-4D13-913A-336D56A2F0C4}" destId="{69866737-49CE-471F-B8FD-CFC776485DBB}" srcOrd="1" destOrd="0" parTransId="{ED1D985D-18F4-4927-8D21-ED8E78544FE3}" sibTransId="{D35D161C-A3EA-4672-AEB2-E5E4BCF80A25}"/>
    <dgm:cxn modelId="{22C0A86E-25A1-4BC6-8570-BF43504040F2}" type="presOf" srcId="{1EEF2224-D41A-4160-A350-ADE70BADA125}" destId="{72204AEC-89B6-422E-9AE9-9CBA41CC9139}" srcOrd="0" destOrd="0" presId="urn:microsoft.com/office/officeart/2005/8/layout/hChevron3"/>
    <dgm:cxn modelId="{5DCF75C0-DF13-461C-A8C7-7FE2F0FF0315}" srcId="{B051CBBE-F8A0-4D13-913A-336D56A2F0C4}" destId="{D066382B-574B-4E4E-9E25-79EB37570794}" srcOrd="4" destOrd="0" parTransId="{4BFCA3C8-B8AB-4ACB-AF97-5E91436B41DB}" sibTransId="{0DECB702-A7B5-46D5-B4AC-3B80458A7E69}"/>
    <dgm:cxn modelId="{FB319621-57DA-4D31-9EC1-F10A49E1DE5D}" type="presOf" srcId="{D0A9909E-AA8F-4E13-A932-6371ADB71E69}" destId="{C987361A-9E4B-40C6-A5F3-392D44DA94AF}" srcOrd="0" destOrd="0" presId="urn:microsoft.com/office/officeart/2005/8/layout/hChevron3"/>
    <dgm:cxn modelId="{457C40B9-D1CE-4363-A51B-83ABE9FA336C}" type="presParOf" srcId="{B7D716DF-7421-4E00-BC30-846454124925}" destId="{C987361A-9E4B-40C6-A5F3-392D44DA94AF}" srcOrd="0" destOrd="0" presId="urn:microsoft.com/office/officeart/2005/8/layout/hChevron3"/>
    <dgm:cxn modelId="{21C01940-7127-486E-B88C-D45ED8A7A175}" type="presParOf" srcId="{B7D716DF-7421-4E00-BC30-846454124925}" destId="{A9D7A21D-3284-4579-94EF-9C62680931F3}" srcOrd="1" destOrd="0" presId="urn:microsoft.com/office/officeart/2005/8/layout/hChevron3"/>
    <dgm:cxn modelId="{4A787A97-5EA4-4A00-9129-57399DD39E3E}" type="presParOf" srcId="{B7D716DF-7421-4E00-BC30-846454124925}" destId="{C816660C-166F-45FC-B1E6-AD2845D55408}" srcOrd="2" destOrd="0" presId="urn:microsoft.com/office/officeart/2005/8/layout/hChevron3"/>
    <dgm:cxn modelId="{9E2544AD-C3BC-46DD-85ED-2FCE93984349}" type="presParOf" srcId="{B7D716DF-7421-4E00-BC30-846454124925}" destId="{94FEB07D-A5F5-418F-9C54-CF69B0EA7C0E}" srcOrd="3" destOrd="0" presId="urn:microsoft.com/office/officeart/2005/8/layout/hChevron3"/>
    <dgm:cxn modelId="{5CC42989-AF60-4783-8C5A-77A1F53A9535}" type="presParOf" srcId="{B7D716DF-7421-4E00-BC30-846454124925}" destId="{55FA1440-97AA-4F57-BB6E-01BFC74CE001}" srcOrd="4" destOrd="0" presId="urn:microsoft.com/office/officeart/2005/8/layout/hChevron3"/>
    <dgm:cxn modelId="{D2AE659A-C6E8-474C-B790-BED50F3CF9EF}" type="presParOf" srcId="{B7D716DF-7421-4E00-BC30-846454124925}" destId="{0D8D1DB8-9414-4680-A62B-60017C7AAF40}" srcOrd="5" destOrd="0" presId="urn:microsoft.com/office/officeart/2005/8/layout/hChevron3"/>
    <dgm:cxn modelId="{56A2E6E8-4964-4B80-AD56-4D4C71A072ED}" type="presParOf" srcId="{B7D716DF-7421-4E00-BC30-846454124925}" destId="{72204AEC-89B6-422E-9AE9-9CBA41CC9139}" srcOrd="6" destOrd="0" presId="urn:microsoft.com/office/officeart/2005/8/layout/hChevron3"/>
    <dgm:cxn modelId="{0CFFE441-3EE1-4800-94C1-F1F6E67E6C7C}" type="presParOf" srcId="{B7D716DF-7421-4E00-BC30-846454124925}" destId="{E03770E9-90B4-4318-8020-3325AF08BE10}" srcOrd="7" destOrd="0" presId="urn:microsoft.com/office/officeart/2005/8/layout/hChevron3"/>
    <dgm:cxn modelId="{5729E8FA-6759-434F-869E-87557E04C2F3}" type="presParOf" srcId="{B7D716DF-7421-4E00-BC30-846454124925}" destId="{13CA0A5E-AD2B-41BE-B920-330A240D3F65}" srcOrd="8" destOrd="0" presId="urn:microsoft.com/office/officeart/2005/8/layout/hChevron3"/>
    <dgm:cxn modelId="{DCEAEE85-1C54-4940-B2E1-8B82AA78A832}" type="presParOf" srcId="{B7D716DF-7421-4E00-BC30-846454124925}" destId="{EFDF9159-32B8-440F-9BC3-5D8CBABFE255}" srcOrd="9" destOrd="0" presId="urn:microsoft.com/office/officeart/2005/8/layout/hChevron3"/>
    <dgm:cxn modelId="{D36CEF6D-4C64-41E9-8274-8D49740944C6}" type="presParOf" srcId="{B7D716DF-7421-4E00-BC30-846454124925}" destId="{D33E403D-47E7-43AF-9B30-28F720B82CA8}" srcOrd="10" destOrd="0" presId="urn:microsoft.com/office/officeart/2005/8/layout/hChevron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051CBBE-F8A0-4D13-913A-336D56A2F0C4}" type="doc">
      <dgm:prSet loTypeId="urn:microsoft.com/office/officeart/2005/8/layout/hChevron3" loCatId="process" qsTypeId="urn:microsoft.com/office/officeart/2005/8/quickstyle/simple1" qsCatId="simple" csTypeId="urn:microsoft.com/office/officeart/2005/8/colors/accent2_1" csCatId="accent2" phldr="1"/>
      <dgm:spPr/>
    </dgm:pt>
    <dgm:pt modelId="{D0A9909E-AA8F-4E13-A932-6371ADB71E69}">
      <dgm:prSet phldrT="[Texte]" custT="1"/>
      <dgm:spPr>
        <a:solidFill>
          <a:srgbClr val="003366"/>
        </a:solidFill>
      </dgm:spPr>
      <dgm:t>
        <a:bodyPr/>
        <a:lstStyle/>
        <a:p>
          <a:r>
            <a:rPr lang="fr-FR" sz="1500" b="1" dirty="0" smtClean="0">
              <a:solidFill>
                <a:schemeClr val="bg1"/>
              </a:solidFill>
              <a:ea typeface="ＭＳ Ｐゴシック" pitchFamily="34" charset="-128"/>
            </a:rPr>
            <a:t>Principes</a:t>
          </a:r>
          <a:endParaRPr lang="fr-FR" sz="1500" b="1" dirty="0">
            <a:solidFill>
              <a:schemeClr val="bg1"/>
            </a:solidFill>
          </a:endParaRPr>
        </a:p>
      </dgm:t>
    </dgm:pt>
    <dgm:pt modelId="{A7524F36-A311-4ED4-B025-927635793F0F}" type="parTrans" cxnId="{75250C41-776D-4504-9A15-C47B7D367FA9}">
      <dgm:prSet/>
      <dgm:spPr/>
      <dgm:t>
        <a:bodyPr/>
        <a:lstStyle/>
        <a:p>
          <a:endParaRPr lang="fr-FR"/>
        </a:p>
      </dgm:t>
    </dgm:pt>
    <dgm:pt modelId="{15E17350-EADC-4859-A68D-B82DAC16C5AC}" type="sibTrans" cxnId="{75250C41-776D-4504-9A15-C47B7D367FA9}">
      <dgm:prSet/>
      <dgm:spPr/>
      <dgm:t>
        <a:bodyPr/>
        <a:lstStyle/>
        <a:p>
          <a:endParaRPr lang="fr-FR"/>
        </a:p>
      </dgm:t>
    </dgm:pt>
    <dgm:pt modelId="{69866737-49CE-471F-B8FD-CFC776485DBB}">
      <dgm:prSet phldrT="[Texte]"/>
      <dgm:spPr/>
      <dgm:t>
        <a:bodyPr/>
        <a:lstStyle/>
        <a:p>
          <a:r>
            <a:rPr lang="fr-FR" dirty="0" smtClean="0">
              <a:ea typeface="ＭＳ Ｐゴシック" pitchFamily="34" charset="-128"/>
            </a:rPr>
            <a:t>Sélection des indicateurs</a:t>
          </a:r>
          <a:endParaRPr lang="fr-FR" dirty="0"/>
        </a:p>
      </dgm:t>
    </dgm:pt>
    <dgm:pt modelId="{ED1D985D-18F4-4927-8D21-ED8E78544FE3}" type="parTrans" cxnId="{328AA7A4-1C52-456A-9FA0-2105B4474FE1}">
      <dgm:prSet/>
      <dgm:spPr/>
      <dgm:t>
        <a:bodyPr/>
        <a:lstStyle/>
        <a:p>
          <a:endParaRPr lang="fr-FR"/>
        </a:p>
      </dgm:t>
    </dgm:pt>
    <dgm:pt modelId="{D35D161C-A3EA-4672-AEB2-E5E4BCF80A25}" type="sibTrans" cxnId="{328AA7A4-1C52-456A-9FA0-2105B4474FE1}">
      <dgm:prSet/>
      <dgm:spPr/>
      <dgm:t>
        <a:bodyPr/>
        <a:lstStyle/>
        <a:p>
          <a:endParaRPr lang="fr-FR"/>
        </a:p>
      </dgm:t>
    </dgm:pt>
    <dgm:pt modelId="{AC9B791B-91B3-4020-AF39-72B6B7ADB1DC}">
      <dgm:prSet phldrT="[Texte]"/>
      <dgm:spPr/>
      <dgm:t>
        <a:bodyPr/>
        <a:lstStyle/>
        <a:p>
          <a:r>
            <a:rPr lang="fr-FR" dirty="0" smtClean="0">
              <a:ea typeface="ＭＳ Ｐゴシック" pitchFamily="34" charset="-128"/>
            </a:rPr>
            <a:t>Calcul du score</a:t>
          </a:r>
          <a:endParaRPr lang="fr-FR" dirty="0"/>
        </a:p>
      </dgm:t>
    </dgm:pt>
    <dgm:pt modelId="{8C261B5D-A822-4025-9B94-77AA99B58D3C}" type="parTrans" cxnId="{E71CD2F6-68AD-4DDB-AD52-C908DAD8F1B4}">
      <dgm:prSet/>
      <dgm:spPr/>
      <dgm:t>
        <a:bodyPr/>
        <a:lstStyle/>
        <a:p>
          <a:endParaRPr lang="fr-FR"/>
        </a:p>
      </dgm:t>
    </dgm:pt>
    <dgm:pt modelId="{68318E8E-6FA7-4187-96AE-A6B4065D90E9}" type="sibTrans" cxnId="{E71CD2F6-68AD-4DDB-AD52-C908DAD8F1B4}">
      <dgm:prSet/>
      <dgm:spPr/>
      <dgm:t>
        <a:bodyPr/>
        <a:lstStyle/>
        <a:p>
          <a:endParaRPr lang="fr-FR"/>
        </a:p>
      </dgm:t>
    </dgm:pt>
    <dgm:pt modelId="{D066382B-574B-4E4E-9E25-79EB37570794}">
      <dgm:prSet phldrT="[Texte]"/>
      <dgm:spPr/>
      <dgm:t>
        <a:bodyPr/>
        <a:lstStyle/>
        <a:p>
          <a:r>
            <a:rPr lang="fr-FR" dirty="0" smtClean="0">
              <a:ea typeface="ＭＳ Ｐゴシック" pitchFamily="34" charset="-128"/>
            </a:rPr>
            <a:t>Evaluation</a:t>
          </a:r>
          <a:endParaRPr lang="fr-FR" dirty="0"/>
        </a:p>
      </dgm:t>
    </dgm:pt>
    <dgm:pt modelId="{4BFCA3C8-B8AB-4ACB-AF97-5E91436B41DB}" type="parTrans" cxnId="{5DCF75C0-DF13-461C-A8C7-7FE2F0FF0315}">
      <dgm:prSet/>
      <dgm:spPr/>
      <dgm:t>
        <a:bodyPr/>
        <a:lstStyle/>
        <a:p>
          <a:endParaRPr lang="fr-FR"/>
        </a:p>
      </dgm:t>
    </dgm:pt>
    <dgm:pt modelId="{0DECB702-A7B5-46D5-B4AC-3B80458A7E69}" type="sibTrans" cxnId="{5DCF75C0-DF13-461C-A8C7-7FE2F0FF0315}">
      <dgm:prSet/>
      <dgm:spPr/>
      <dgm:t>
        <a:bodyPr/>
        <a:lstStyle/>
        <a:p>
          <a:endParaRPr lang="fr-FR"/>
        </a:p>
      </dgm:t>
    </dgm:pt>
    <dgm:pt modelId="{1EEF2224-D41A-4160-A350-ADE70BADA125}">
      <dgm:prSet phldrT="[Texte]"/>
      <dgm:spPr/>
      <dgm:t>
        <a:bodyPr/>
        <a:lstStyle/>
        <a:p>
          <a:r>
            <a:rPr lang="fr-FR" dirty="0" smtClean="0">
              <a:ea typeface="ＭＳ Ｐゴシック" pitchFamily="34" charset="-128"/>
            </a:rPr>
            <a:t>Valorisation financière</a:t>
          </a:r>
          <a:endParaRPr lang="fr-FR" dirty="0"/>
        </a:p>
      </dgm:t>
    </dgm:pt>
    <dgm:pt modelId="{63916E50-C7C9-4C1B-9A4A-49D9B696DB8D}" type="parTrans" cxnId="{08F5344C-5BC0-4CD0-AC30-B47FC60DDCE1}">
      <dgm:prSet/>
      <dgm:spPr/>
      <dgm:t>
        <a:bodyPr/>
        <a:lstStyle/>
        <a:p>
          <a:endParaRPr lang="fr-FR"/>
        </a:p>
      </dgm:t>
    </dgm:pt>
    <dgm:pt modelId="{9D5A757A-450F-4B53-B4EA-0A26A76FFFF9}" type="sibTrans" cxnId="{08F5344C-5BC0-4CD0-AC30-B47FC60DDCE1}">
      <dgm:prSet/>
      <dgm:spPr/>
      <dgm:t>
        <a:bodyPr/>
        <a:lstStyle/>
        <a:p>
          <a:endParaRPr lang="fr-FR"/>
        </a:p>
      </dgm:t>
    </dgm:pt>
    <dgm:pt modelId="{305E6321-C74B-4606-A36A-6E3CC00CDFE7}">
      <dgm:prSet phldrT="[Texte]"/>
      <dgm:spPr/>
      <dgm:t>
        <a:bodyPr/>
        <a:lstStyle/>
        <a:p>
          <a:r>
            <a:rPr lang="fr-FR" dirty="0" smtClean="0"/>
            <a:t>Calendrier</a:t>
          </a:r>
          <a:endParaRPr lang="fr-FR" dirty="0"/>
        </a:p>
      </dgm:t>
    </dgm:pt>
    <dgm:pt modelId="{DD2B3CC1-7E2F-4A65-845D-7DA40EA43662}" type="parTrans" cxnId="{64DBBA9A-1470-425A-8DD5-25AA76C599E3}">
      <dgm:prSet/>
      <dgm:spPr/>
      <dgm:t>
        <a:bodyPr/>
        <a:lstStyle/>
        <a:p>
          <a:endParaRPr lang="fr-FR"/>
        </a:p>
      </dgm:t>
    </dgm:pt>
    <dgm:pt modelId="{1789EBC3-E2C4-4238-AF64-217C4A6E55C8}" type="sibTrans" cxnId="{64DBBA9A-1470-425A-8DD5-25AA76C599E3}">
      <dgm:prSet/>
      <dgm:spPr/>
      <dgm:t>
        <a:bodyPr/>
        <a:lstStyle/>
        <a:p>
          <a:endParaRPr lang="fr-FR"/>
        </a:p>
      </dgm:t>
    </dgm:pt>
    <dgm:pt modelId="{B7D716DF-7421-4E00-BC30-846454124925}" type="pres">
      <dgm:prSet presAssocID="{B051CBBE-F8A0-4D13-913A-336D56A2F0C4}" presName="Name0" presStyleCnt="0">
        <dgm:presLayoutVars>
          <dgm:dir/>
          <dgm:resizeHandles val="exact"/>
        </dgm:presLayoutVars>
      </dgm:prSet>
      <dgm:spPr/>
    </dgm:pt>
    <dgm:pt modelId="{C987361A-9E4B-40C6-A5F3-392D44DA94AF}" type="pres">
      <dgm:prSet presAssocID="{D0A9909E-AA8F-4E13-A932-6371ADB71E69}" presName="parTxOnly" presStyleLbl="node1" presStyleIdx="0" presStyleCnt="6" custLinFactNeighborY="-13124">
        <dgm:presLayoutVars>
          <dgm:bulletEnabled val="1"/>
        </dgm:presLayoutVars>
      </dgm:prSet>
      <dgm:spPr/>
      <dgm:t>
        <a:bodyPr/>
        <a:lstStyle/>
        <a:p>
          <a:endParaRPr lang="fr-FR"/>
        </a:p>
      </dgm:t>
    </dgm:pt>
    <dgm:pt modelId="{A9D7A21D-3284-4579-94EF-9C62680931F3}" type="pres">
      <dgm:prSet presAssocID="{15E17350-EADC-4859-A68D-B82DAC16C5AC}" presName="parSpace" presStyleCnt="0"/>
      <dgm:spPr/>
    </dgm:pt>
    <dgm:pt modelId="{C816660C-166F-45FC-B1E6-AD2845D55408}" type="pres">
      <dgm:prSet presAssocID="{69866737-49CE-471F-B8FD-CFC776485DBB}" presName="parTxOnly" presStyleLbl="node1" presStyleIdx="1" presStyleCnt="6">
        <dgm:presLayoutVars>
          <dgm:bulletEnabled val="1"/>
        </dgm:presLayoutVars>
      </dgm:prSet>
      <dgm:spPr/>
      <dgm:t>
        <a:bodyPr/>
        <a:lstStyle/>
        <a:p>
          <a:endParaRPr lang="fr-FR"/>
        </a:p>
      </dgm:t>
    </dgm:pt>
    <dgm:pt modelId="{94FEB07D-A5F5-418F-9C54-CF69B0EA7C0E}" type="pres">
      <dgm:prSet presAssocID="{D35D161C-A3EA-4672-AEB2-E5E4BCF80A25}" presName="parSpace" presStyleCnt="0"/>
      <dgm:spPr/>
    </dgm:pt>
    <dgm:pt modelId="{55FA1440-97AA-4F57-BB6E-01BFC74CE001}" type="pres">
      <dgm:prSet presAssocID="{AC9B791B-91B3-4020-AF39-72B6B7ADB1DC}" presName="parTxOnly" presStyleLbl="node1" presStyleIdx="2" presStyleCnt="6">
        <dgm:presLayoutVars>
          <dgm:bulletEnabled val="1"/>
        </dgm:presLayoutVars>
      </dgm:prSet>
      <dgm:spPr/>
      <dgm:t>
        <a:bodyPr/>
        <a:lstStyle/>
        <a:p>
          <a:endParaRPr lang="fr-FR"/>
        </a:p>
      </dgm:t>
    </dgm:pt>
    <dgm:pt modelId="{0D8D1DB8-9414-4680-A62B-60017C7AAF40}" type="pres">
      <dgm:prSet presAssocID="{68318E8E-6FA7-4187-96AE-A6B4065D90E9}" presName="parSpace" presStyleCnt="0"/>
      <dgm:spPr/>
    </dgm:pt>
    <dgm:pt modelId="{72204AEC-89B6-422E-9AE9-9CBA41CC9139}" type="pres">
      <dgm:prSet presAssocID="{1EEF2224-D41A-4160-A350-ADE70BADA125}" presName="parTxOnly" presStyleLbl="node1" presStyleIdx="3" presStyleCnt="6">
        <dgm:presLayoutVars>
          <dgm:bulletEnabled val="1"/>
        </dgm:presLayoutVars>
      </dgm:prSet>
      <dgm:spPr/>
      <dgm:t>
        <a:bodyPr/>
        <a:lstStyle/>
        <a:p>
          <a:endParaRPr lang="fr-FR"/>
        </a:p>
      </dgm:t>
    </dgm:pt>
    <dgm:pt modelId="{E03770E9-90B4-4318-8020-3325AF08BE10}" type="pres">
      <dgm:prSet presAssocID="{9D5A757A-450F-4B53-B4EA-0A26A76FFFF9}" presName="parSpace" presStyleCnt="0"/>
      <dgm:spPr/>
    </dgm:pt>
    <dgm:pt modelId="{13CA0A5E-AD2B-41BE-B920-330A240D3F65}" type="pres">
      <dgm:prSet presAssocID="{D066382B-574B-4E4E-9E25-79EB37570794}" presName="parTxOnly" presStyleLbl="node1" presStyleIdx="4" presStyleCnt="6">
        <dgm:presLayoutVars>
          <dgm:bulletEnabled val="1"/>
        </dgm:presLayoutVars>
      </dgm:prSet>
      <dgm:spPr/>
      <dgm:t>
        <a:bodyPr/>
        <a:lstStyle/>
        <a:p>
          <a:endParaRPr lang="fr-FR"/>
        </a:p>
      </dgm:t>
    </dgm:pt>
    <dgm:pt modelId="{EFDF9159-32B8-440F-9BC3-5D8CBABFE255}" type="pres">
      <dgm:prSet presAssocID="{0DECB702-A7B5-46D5-B4AC-3B80458A7E69}" presName="parSpace" presStyleCnt="0"/>
      <dgm:spPr/>
    </dgm:pt>
    <dgm:pt modelId="{D33E403D-47E7-43AF-9B30-28F720B82CA8}" type="pres">
      <dgm:prSet presAssocID="{305E6321-C74B-4606-A36A-6E3CC00CDFE7}" presName="parTxOnly" presStyleLbl="node1" presStyleIdx="5" presStyleCnt="6">
        <dgm:presLayoutVars>
          <dgm:bulletEnabled val="1"/>
        </dgm:presLayoutVars>
      </dgm:prSet>
      <dgm:spPr/>
      <dgm:t>
        <a:bodyPr/>
        <a:lstStyle/>
        <a:p>
          <a:endParaRPr lang="fr-FR"/>
        </a:p>
      </dgm:t>
    </dgm:pt>
  </dgm:ptLst>
  <dgm:cxnLst>
    <dgm:cxn modelId="{64DBBA9A-1470-425A-8DD5-25AA76C599E3}" srcId="{B051CBBE-F8A0-4D13-913A-336D56A2F0C4}" destId="{305E6321-C74B-4606-A36A-6E3CC00CDFE7}" srcOrd="5" destOrd="0" parTransId="{DD2B3CC1-7E2F-4A65-845D-7DA40EA43662}" sibTransId="{1789EBC3-E2C4-4238-AF64-217C4A6E55C8}"/>
    <dgm:cxn modelId="{46F2FBF2-901E-496B-87A9-BA9563D8AB99}" type="presOf" srcId="{305E6321-C74B-4606-A36A-6E3CC00CDFE7}" destId="{D33E403D-47E7-43AF-9B30-28F720B82CA8}" srcOrd="0" destOrd="0" presId="urn:microsoft.com/office/officeart/2005/8/layout/hChevron3"/>
    <dgm:cxn modelId="{E71CD2F6-68AD-4DDB-AD52-C908DAD8F1B4}" srcId="{B051CBBE-F8A0-4D13-913A-336D56A2F0C4}" destId="{AC9B791B-91B3-4020-AF39-72B6B7ADB1DC}" srcOrd="2" destOrd="0" parTransId="{8C261B5D-A822-4025-9B94-77AA99B58D3C}" sibTransId="{68318E8E-6FA7-4187-96AE-A6B4065D90E9}"/>
    <dgm:cxn modelId="{75250C41-776D-4504-9A15-C47B7D367FA9}" srcId="{B051CBBE-F8A0-4D13-913A-336D56A2F0C4}" destId="{D0A9909E-AA8F-4E13-A932-6371ADB71E69}" srcOrd="0" destOrd="0" parTransId="{A7524F36-A311-4ED4-B025-927635793F0F}" sibTransId="{15E17350-EADC-4859-A68D-B82DAC16C5AC}"/>
    <dgm:cxn modelId="{08F5344C-5BC0-4CD0-AC30-B47FC60DDCE1}" srcId="{B051CBBE-F8A0-4D13-913A-336D56A2F0C4}" destId="{1EEF2224-D41A-4160-A350-ADE70BADA125}" srcOrd="3" destOrd="0" parTransId="{63916E50-C7C9-4C1B-9A4A-49D9B696DB8D}" sibTransId="{9D5A757A-450F-4B53-B4EA-0A26A76FFFF9}"/>
    <dgm:cxn modelId="{534C95B4-ABFE-4D65-BB18-708DACD33F6C}" type="presOf" srcId="{B051CBBE-F8A0-4D13-913A-336D56A2F0C4}" destId="{B7D716DF-7421-4E00-BC30-846454124925}" srcOrd="0" destOrd="0" presId="urn:microsoft.com/office/officeart/2005/8/layout/hChevron3"/>
    <dgm:cxn modelId="{18888FC3-F54E-4502-AA43-F41B924B9731}" type="presOf" srcId="{69866737-49CE-471F-B8FD-CFC776485DBB}" destId="{C816660C-166F-45FC-B1E6-AD2845D55408}" srcOrd="0" destOrd="0" presId="urn:microsoft.com/office/officeart/2005/8/layout/hChevron3"/>
    <dgm:cxn modelId="{328AA7A4-1C52-456A-9FA0-2105B4474FE1}" srcId="{B051CBBE-F8A0-4D13-913A-336D56A2F0C4}" destId="{69866737-49CE-471F-B8FD-CFC776485DBB}" srcOrd="1" destOrd="0" parTransId="{ED1D985D-18F4-4927-8D21-ED8E78544FE3}" sibTransId="{D35D161C-A3EA-4672-AEB2-E5E4BCF80A25}"/>
    <dgm:cxn modelId="{6A823E8F-0E45-4D09-97D1-0B3DF27F6DFF}" type="presOf" srcId="{1EEF2224-D41A-4160-A350-ADE70BADA125}" destId="{72204AEC-89B6-422E-9AE9-9CBA41CC9139}" srcOrd="0" destOrd="0" presId="urn:microsoft.com/office/officeart/2005/8/layout/hChevron3"/>
    <dgm:cxn modelId="{45AAF8CB-00DC-4343-B8D4-FE37838289A3}" type="presOf" srcId="{D0A9909E-AA8F-4E13-A932-6371ADB71E69}" destId="{C987361A-9E4B-40C6-A5F3-392D44DA94AF}" srcOrd="0" destOrd="0" presId="urn:microsoft.com/office/officeart/2005/8/layout/hChevron3"/>
    <dgm:cxn modelId="{486C4A08-3545-4BF6-ADDD-C593CF2211A5}" type="presOf" srcId="{AC9B791B-91B3-4020-AF39-72B6B7ADB1DC}" destId="{55FA1440-97AA-4F57-BB6E-01BFC74CE001}" srcOrd="0" destOrd="0" presId="urn:microsoft.com/office/officeart/2005/8/layout/hChevron3"/>
    <dgm:cxn modelId="{5DCF75C0-DF13-461C-A8C7-7FE2F0FF0315}" srcId="{B051CBBE-F8A0-4D13-913A-336D56A2F0C4}" destId="{D066382B-574B-4E4E-9E25-79EB37570794}" srcOrd="4" destOrd="0" parTransId="{4BFCA3C8-B8AB-4ACB-AF97-5E91436B41DB}" sibTransId="{0DECB702-A7B5-46D5-B4AC-3B80458A7E69}"/>
    <dgm:cxn modelId="{B006C6E9-18C5-4E66-A330-B244B880C55E}" type="presOf" srcId="{D066382B-574B-4E4E-9E25-79EB37570794}" destId="{13CA0A5E-AD2B-41BE-B920-330A240D3F65}" srcOrd="0" destOrd="0" presId="urn:microsoft.com/office/officeart/2005/8/layout/hChevron3"/>
    <dgm:cxn modelId="{6100A5D6-287F-4906-87AE-A4BFCD161B8B}" type="presParOf" srcId="{B7D716DF-7421-4E00-BC30-846454124925}" destId="{C987361A-9E4B-40C6-A5F3-392D44DA94AF}" srcOrd="0" destOrd="0" presId="urn:microsoft.com/office/officeart/2005/8/layout/hChevron3"/>
    <dgm:cxn modelId="{6D928C44-CC10-413F-97C3-36C9F9CF671A}" type="presParOf" srcId="{B7D716DF-7421-4E00-BC30-846454124925}" destId="{A9D7A21D-3284-4579-94EF-9C62680931F3}" srcOrd="1" destOrd="0" presId="urn:microsoft.com/office/officeart/2005/8/layout/hChevron3"/>
    <dgm:cxn modelId="{C3358C95-C943-4564-B7E3-41DB4FD715B2}" type="presParOf" srcId="{B7D716DF-7421-4E00-BC30-846454124925}" destId="{C816660C-166F-45FC-B1E6-AD2845D55408}" srcOrd="2" destOrd="0" presId="urn:microsoft.com/office/officeart/2005/8/layout/hChevron3"/>
    <dgm:cxn modelId="{32EF102D-47F6-4F36-82A2-5E8EA316B91E}" type="presParOf" srcId="{B7D716DF-7421-4E00-BC30-846454124925}" destId="{94FEB07D-A5F5-418F-9C54-CF69B0EA7C0E}" srcOrd="3" destOrd="0" presId="urn:microsoft.com/office/officeart/2005/8/layout/hChevron3"/>
    <dgm:cxn modelId="{ED0FDEB2-48C0-4C76-8C4A-5949A07CC06D}" type="presParOf" srcId="{B7D716DF-7421-4E00-BC30-846454124925}" destId="{55FA1440-97AA-4F57-BB6E-01BFC74CE001}" srcOrd="4" destOrd="0" presId="urn:microsoft.com/office/officeart/2005/8/layout/hChevron3"/>
    <dgm:cxn modelId="{E0F2B72F-CFD6-401F-A2B9-C3E9F2F0F4E1}" type="presParOf" srcId="{B7D716DF-7421-4E00-BC30-846454124925}" destId="{0D8D1DB8-9414-4680-A62B-60017C7AAF40}" srcOrd="5" destOrd="0" presId="urn:microsoft.com/office/officeart/2005/8/layout/hChevron3"/>
    <dgm:cxn modelId="{5FF885D9-1202-4099-8BC7-C28F967D473B}" type="presParOf" srcId="{B7D716DF-7421-4E00-BC30-846454124925}" destId="{72204AEC-89B6-422E-9AE9-9CBA41CC9139}" srcOrd="6" destOrd="0" presId="urn:microsoft.com/office/officeart/2005/8/layout/hChevron3"/>
    <dgm:cxn modelId="{E64B2E00-25B5-4E7F-8A62-631B97B62007}" type="presParOf" srcId="{B7D716DF-7421-4E00-BC30-846454124925}" destId="{E03770E9-90B4-4318-8020-3325AF08BE10}" srcOrd="7" destOrd="0" presId="urn:microsoft.com/office/officeart/2005/8/layout/hChevron3"/>
    <dgm:cxn modelId="{6B6CEB52-B0D9-4E79-9095-AC650E60D91E}" type="presParOf" srcId="{B7D716DF-7421-4E00-BC30-846454124925}" destId="{13CA0A5E-AD2B-41BE-B920-330A240D3F65}" srcOrd="8" destOrd="0" presId="urn:microsoft.com/office/officeart/2005/8/layout/hChevron3"/>
    <dgm:cxn modelId="{5FE80068-F89D-47BB-B143-C84BF6FB2396}" type="presParOf" srcId="{B7D716DF-7421-4E00-BC30-846454124925}" destId="{EFDF9159-32B8-440F-9BC3-5D8CBABFE255}" srcOrd="9" destOrd="0" presId="urn:microsoft.com/office/officeart/2005/8/layout/hChevron3"/>
    <dgm:cxn modelId="{3D635DC0-DC73-4478-9C5E-7AE120A0F3A0}" type="presParOf" srcId="{B7D716DF-7421-4E00-BC30-846454124925}" destId="{D33E403D-47E7-43AF-9B30-28F720B82CA8}" srcOrd="10" destOrd="0" presId="urn:microsoft.com/office/officeart/2005/8/layout/hChevron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12AF81F-3A77-4D4F-82D9-8E459DFC4711}" type="doc">
      <dgm:prSet loTypeId="urn:microsoft.com/office/officeart/2005/8/layout/vList2" loCatId="list" qsTypeId="urn:microsoft.com/office/officeart/2005/8/quickstyle/simple1#2" qsCatId="simple" csTypeId="urn:microsoft.com/office/officeart/2005/8/colors/accent1_2#3" csCatId="accent1" phldr="1"/>
      <dgm:spPr/>
      <dgm:t>
        <a:bodyPr/>
        <a:lstStyle/>
        <a:p>
          <a:endParaRPr lang="en-US"/>
        </a:p>
      </dgm:t>
    </dgm:pt>
    <dgm:pt modelId="{4F3605BD-E61D-4BC0-945D-8162CD460F61}">
      <dgm:prSet/>
      <dgm:spPr/>
      <dgm:t>
        <a:bodyPr/>
        <a:lstStyle/>
        <a:p>
          <a:pPr rtl="0"/>
          <a:r>
            <a:rPr lang="en-US" b="0" dirty="0" smtClean="0">
              <a:latin typeface="Arial" pitchFamily="34" charset="0"/>
              <a:cs typeface="Arial" pitchFamily="34" charset="0"/>
            </a:rPr>
            <a:t>Reporting Hospital Quality Data for Annual Payment Update (RHQDAPU)</a:t>
          </a:r>
          <a:endParaRPr lang="en-US" dirty="0">
            <a:latin typeface="Arial" pitchFamily="34" charset="0"/>
            <a:cs typeface="Arial" pitchFamily="34" charset="0"/>
          </a:endParaRPr>
        </a:p>
      </dgm:t>
    </dgm:pt>
    <dgm:pt modelId="{F270FFAC-1002-4118-8404-DE699F04D60B}" type="parTrans" cxnId="{6B57E696-642F-4933-BC31-F02200F21281}">
      <dgm:prSet/>
      <dgm:spPr/>
      <dgm:t>
        <a:bodyPr/>
        <a:lstStyle/>
        <a:p>
          <a:endParaRPr lang="en-US"/>
        </a:p>
      </dgm:t>
    </dgm:pt>
    <dgm:pt modelId="{4299BD23-E128-466B-90FC-13F4AD299A77}" type="sibTrans" cxnId="{6B57E696-642F-4933-BC31-F02200F21281}">
      <dgm:prSet/>
      <dgm:spPr/>
      <dgm:t>
        <a:bodyPr/>
        <a:lstStyle/>
        <a:p>
          <a:endParaRPr lang="en-US"/>
        </a:p>
      </dgm:t>
    </dgm:pt>
    <dgm:pt modelId="{799C0F82-8D73-44C3-8EAB-47F239EC657C}">
      <dgm:prSet/>
      <dgm:spPr/>
      <dgm:t>
        <a:bodyPr/>
        <a:lstStyle/>
        <a:p>
          <a:pPr rtl="0"/>
          <a:r>
            <a:rPr lang="en-US" b="0" dirty="0" smtClean="0">
              <a:latin typeface="Arial" pitchFamily="34" charset="0"/>
              <a:cs typeface="Arial" pitchFamily="34" charset="0"/>
            </a:rPr>
            <a:t>Value-based purchasing (VBP)</a:t>
          </a:r>
          <a:endParaRPr lang="en-US" dirty="0">
            <a:latin typeface="Arial" pitchFamily="34" charset="0"/>
            <a:cs typeface="Arial" pitchFamily="34" charset="0"/>
          </a:endParaRPr>
        </a:p>
      </dgm:t>
    </dgm:pt>
    <dgm:pt modelId="{8F0A175D-4780-4D70-B8B7-D8FB3B19B2DD}" type="parTrans" cxnId="{1325BBF8-6BDE-4C9E-BCB8-B90E5A3C6C63}">
      <dgm:prSet/>
      <dgm:spPr/>
      <dgm:t>
        <a:bodyPr/>
        <a:lstStyle/>
        <a:p>
          <a:endParaRPr lang="en-US"/>
        </a:p>
      </dgm:t>
    </dgm:pt>
    <dgm:pt modelId="{68F3AB1E-ED26-4821-BDCB-103F2D12FB4E}" type="sibTrans" cxnId="{1325BBF8-6BDE-4C9E-BCB8-B90E5A3C6C63}">
      <dgm:prSet/>
      <dgm:spPr/>
      <dgm:t>
        <a:bodyPr/>
        <a:lstStyle/>
        <a:p>
          <a:endParaRPr lang="en-US"/>
        </a:p>
      </dgm:t>
    </dgm:pt>
    <dgm:pt modelId="{48C29306-ACDF-4C21-8FB5-4A3534369F69}">
      <dgm:prSet/>
      <dgm:spPr/>
      <dgm:t>
        <a:bodyPr/>
        <a:lstStyle/>
        <a:p>
          <a:pPr rtl="0"/>
          <a:r>
            <a:rPr lang="en-US" b="0" dirty="0" smtClean="0">
              <a:latin typeface="Arial" pitchFamily="34" charset="0"/>
              <a:cs typeface="Arial" pitchFamily="34" charset="0"/>
            </a:rPr>
            <a:t>Hospital-acquired conditions (HAC)</a:t>
          </a:r>
          <a:endParaRPr lang="en-US" dirty="0">
            <a:latin typeface="Arial" pitchFamily="34" charset="0"/>
            <a:cs typeface="Arial" pitchFamily="34" charset="0"/>
          </a:endParaRPr>
        </a:p>
      </dgm:t>
    </dgm:pt>
    <dgm:pt modelId="{9E3504AB-3D3B-4987-A68C-621CD78C93F7}" type="parTrans" cxnId="{B82346A8-997D-4182-9F10-4A74B5F02014}">
      <dgm:prSet/>
      <dgm:spPr/>
      <dgm:t>
        <a:bodyPr/>
        <a:lstStyle/>
        <a:p>
          <a:endParaRPr lang="en-US"/>
        </a:p>
      </dgm:t>
    </dgm:pt>
    <dgm:pt modelId="{55C2734A-06DD-4BAA-9A2C-F45BB5622522}" type="sibTrans" cxnId="{B82346A8-997D-4182-9F10-4A74B5F02014}">
      <dgm:prSet/>
      <dgm:spPr/>
      <dgm:t>
        <a:bodyPr/>
        <a:lstStyle/>
        <a:p>
          <a:endParaRPr lang="en-US"/>
        </a:p>
      </dgm:t>
    </dgm:pt>
    <dgm:pt modelId="{B2044DC6-FE5E-4AA6-903A-B90BA30377AA}">
      <dgm:prSet/>
      <dgm:spPr/>
      <dgm:t>
        <a:bodyPr/>
        <a:lstStyle/>
        <a:p>
          <a:pPr rtl="0"/>
          <a:r>
            <a:rPr lang="en-US" b="0" dirty="0" smtClean="0">
              <a:latin typeface="Arial" pitchFamily="34" charset="0"/>
              <a:cs typeface="Arial" pitchFamily="34" charset="0"/>
            </a:rPr>
            <a:t>Readmissions</a:t>
          </a:r>
          <a:endParaRPr lang="en-US" dirty="0">
            <a:latin typeface="Arial" pitchFamily="34" charset="0"/>
            <a:cs typeface="Arial" pitchFamily="34" charset="0"/>
          </a:endParaRPr>
        </a:p>
      </dgm:t>
    </dgm:pt>
    <dgm:pt modelId="{FE258452-4323-409B-B63A-39B0796FDD52}" type="parTrans" cxnId="{6DC87BE1-4263-49A8-99DE-F9793A2F906E}">
      <dgm:prSet/>
      <dgm:spPr/>
      <dgm:t>
        <a:bodyPr/>
        <a:lstStyle/>
        <a:p>
          <a:endParaRPr lang="en-US"/>
        </a:p>
      </dgm:t>
    </dgm:pt>
    <dgm:pt modelId="{823F466B-1986-4720-9394-1C5C0E111F1D}" type="sibTrans" cxnId="{6DC87BE1-4263-49A8-99DE-F9793A2F906E}">
      <dgm:prSet/>
      <dgm:spPr/>
      <dgm:t>
        <a:bodyPr/>
        <a:lstStyle/>
        <a:p>
          <a:endParaRPr lang="en-US"/>
        </a:p>
      </dgm:t>
    </dgm:pt>
    <dgm:pt modelId="{5C1B3D48-684B-4C16-8EB2-914988BDBA32}">
      <dgm:prSet/>
      <dgm:spPr/>
      <dgm:t>
        <a:bodyPr/>
        <a:lstStyle/>
        <a:p>
          <a:pPr rtl="0"/>
          <a:r>
            <a:rPr lang="en-US" b="0" dirty="0" smtClean="0">
              <a:latin typeface="Arial" pitchFamily="34" charset="0"/>
              <a:cs typeface="Arial" pitchFamily="34" charset="0"/>
            </a:rPr>
            <a:t>Meaningful Use</a:t>
          </a:r>
          <a:endParaRPr lang="en-US" dirty="0">
            <a:latin typeface="Arial" pitchFamily="34" charset="0"/>
            <a:cs typeface="Arial" pitchFamily="34" charset="0"/>
          </a:endParaRPr>
        </a:p>
      </dgm:t>
    </dgm:pt>
    <dgm:pt modelId="{AE87A959-A6F5-4FA5-912F-CC1A592AFDDB}" type="parTrans" cxnId="{D25BE597-A66A-48E4-9429-F4A1ED76DAF9}">
      <dgm:prSet/>
      <dgm:spPr/>
      <dgm:t>
        <a:bodyPr/>
        <a:lstStyle/>
        <a:p>
          <a:endParaRPr lang="en-US"/>
        </a:p>
      </dgm:t>
    </dgm:pt>
    <dgm:pt modelId="{062CCEF3-597A-40EB-9DF1-B9EF638D8B71}" type="sibTrans" cxnId="{D25BE597-A66A-48E4-9429-F4A1ED76DAF9}">
      <dgm:prSet/>
      <dgm:spPr/>
      <dgm:t>
        <a:bodyPr/>
        <a:lstStyle/>
        <a:p>
          <a:endParaRPr lang="en-US"/>
        </a:p>
      </dgm:t>
    </dgm:pt>
    <dgm:pt modelId="{CD812570-90F6-44DD-AA2E-AE9A7966D78A}" type="pres">
      <dgm:prSet presAssocID="{212AF81F-3A77-4D4F-82D9-8E459DFC4711}" presName="linear" presStyleCnt="0">
        <dgm:presLayoutVars>
          <dgm:animLvl val="lvl"/>
          <dgm:resizeHandles val="exact"/>
        </dgm:presLayoutVars>
      </dgm:prSet>
      <dgm:spPr/>
      <dgm:t>
        <a:bodyPr/>
        <a:lstStyle/>
        <a:p>
          <a:endParaRPr lang="en-US"/>
        </a:p>
      </dgm:t>
    </dgm:pt>
    <dgm:pt modelId="{00585015-49B1-45FD-93A8-F15ABB84D14D}" type="pres">
      <dgm:prSet presAssocID="{4F3605BD-E61D-4BC0-945D-8162CD460F61}" presName="parentText" presStyleLbl="node1" presStyleIdx="0" presStyleCnt="5" custLinFactNeighborY="-79789">
        <dgm:presLayoutVars>
          <dgm:chMax val="0"/>
          <dgm:bulletEnabled val="1"/>
        </dgm:presLayoutVars>
      </dgm:prSet>
      <dgm:spPr/>
      <dgm:t>
        <a:bodyPr/>
        <a:lstStyle/>
        <a:p>
          <a:endParaRPr lang="en-US"/>
        </a:p>
      </dgm:t>
    </dgm:pt>
    <dgm:pt modelId="{829E99B1-B49C-4FDA-AA3F-D4656A503275}" type="pres">
      <dgm:prSet presAssocID="{4299BD23-E128-466B-90FC-13F4AD299A77}" presName="spacer" presStyleCnt="0"/>
      <dgm:spPr/>
    </dgm:pt>
    <dgm:pt modelId="{DD593960-9888-460C-8F96-C1B6AE365602}" type="pres">
      <dgm:prSet presAssocID="{799C0F82-8D73-44C3-8EAB-47F239EC657C}" presName="parentText" presStyleLbl="node1" presStyleIdx="1" presStyleCnt="5">
        <dgm:presLayoutVars>
          <dgm:chMax val="0"/>
          <dgm:bulletEnabled val="1"/>
        </dgm:presLayoutVars>
      </dgm:prSet>
      <dgm:spPr/>
      <dgm:t>
        <a:bodyPr/>
        <a:lstStyle/>
        <a:p>
          <a:endParaRPr lang="en-US"/>
        </a:p>
      </dgm:t>
    </dgm:pt>
    <dgm:pt modelId="{B11DCAB5-A4A6-4A6D-813F-41D1EF64518F}" type="pres">
      <dgm:prSet presAssocID="{68F3AB1E-ED26-4821-BDCB-103F2D12FB4E}" presName="spacer" presStyleCnt="0"/>
      <dgm:spPr/>
    </dgm:pt>
    <dgm:pt modelId="{475194C9-EF98-4C49-A21B-B7AA7B3F7C33}" type="pres">
      <dgm:prSet presAssocID="{48C29306-ACDF-4C21-8FB5-4A3534369F69}" presName="parentText" presStyleLbl="node1" presStyleIdx="2" presStyleCnt="5" custLinFactY="1411" custLinFactNeighborY="100000">
        <dgm:presLayoutVars>
          <dgm:chMax val="0"/>
          <dgm:bulletEnabled val="1"/>
        </dgm:presLayoutVars>
      </dgm:prSet>
      <dgm:spPr/>
      <dgm:t>
        <a:bodyPr/>
        <a:lstStyle/>
        <a:p>
          <a:endParaRPr lang="en-US"/>
        </a:p>
      </dgm:t>
    </dgm:pt>
    <dgm:pt modelId="{1DC19181-B2F0-4240-83C0-8FFD76B69180}" type="pres">
      <dgm:prSet presAssocID="{55C2734A-06DD-4BAA-9A2C-F45BB5622522}" presName="spacer" presStyleCnt="0"/>
      <dgm:spPr/>
    </dgm:pt>
    <dgm:pt modelId="{859D26BC-3203-4836-BE1F-634ABEB9B003}" type="pres">
      <dgm:prSet presAssocID="{B2044DC6-FE5E-4AA6-903A-B90BA30377AA}" presName="parentText" presStyleLbl="node1" presStyleIdx="3" presStyleCnt="5" custLinFactNeighborY="91486">
        <dgm:presLayoutVars>
          <dgm:chMax val="0"/>
          <dgm:bulletEnabled val="1"/>
        </dgm:presLayoutVars>
      </dgm:prSet>
      <dgm:spPr/>
      <dgm:t>
        <a:bodyPr/>
        <a:lstStyle/>
        <a:p>
          <a:endParaRPr lang="en-US"/>
        </a:p>
      </dgm:t>
    </dgm:pt>
    <dgm:pt modelId="{52790FA9-D472-48FB-9C90-0BB51563B198}" type="pres">
      <dgm:prSet presAssocID="{823F466B-1986-4720-9394-1C5C0E111F1D}" presName="spacer" presStyleCnt="0"/>
      <dgm:spPr/>
    </dgm:pt>
    <dgm:pt modelId="{06FE2777-851B-449D-A6F0-459652C56D79}" type="pres">
      <dgm:prSet presAssocID="{5C1B3D48-684B-4C16-8EB2-914988BDBA32}" presName="parentText" presStyleLbl="node1" presStyleIdx="4" presStyleCnt="5" custLinFactNeighborY="64062">
        <dgm:presLayoutVars>
          <dgm:chMax val="0"/>
          <dgm:bulletEnabled val="1"/>
        </dgm:presLayoutVars>
      </dgm:prSet>
      <dgm:spPr/>
      <dgm:t>
        <a:bodyPr/>
        <a:lstStyle/>
        <a:p>
          <a:endParaRPr lang="en-US"/>
        </a:p>
      </dgm:t>
    </dgm:pt>
  </dgm:ptLst>
  <dgm:cxnLst>
    <dgm:cxn modelId="{CCF502D9-94BB-48A6-9D48-CE92EFE8B091}" type="presOf" srcId="{799C0F82-8D73-44C3-8EAB-47F239EC657C}" destId="{DD593960-9888-460C-8F96-C1B6AE365602}" srcOrd="0" destOrd="0" presId="urn:microsoft.com/office/officeart/2005/8/layout/vList2"/>
    <dgm:cxn modelId="{6DC87BE1-4263-49A8-99DE-F9793A2F906E}" srcId="{212AF81F-3A77-4D4F-82D9-8E459DFC4711}" destId="{B2044DC6-FE5E-4AA6-903A-B90BA30377AA}" srcOrd="3" destOrd="0" parTransId="{FE258452-4323-409B-B63A-39B0796FDD52}" sibTransId="{823F466B-1986-4720-9394-1C5C0E111F1D}"/>
    <dgm:cxn modelId="{B82346A8-997D-4182-9F10-4A74B5F02014}" srcId="{212AF81F-3A77-4D4F-82D9-8E459DFC4711}" destId="{48C29306-ACDF-4C21-8FB5-4A3534369F69}" srcOrd="2" destOrd="0" parTransId="{9E3504AB-3D3B-4987-A68C-621CD78C93F7}" sibTransId="{55C2734A-06DD-4BAA-9A2C-F45BB5622522}"/>
    <dgm:cxn modelId="{6B57E696-642F-4933-BC31-F02200F21281}" srcId="{212AF81F-3A77-4D4F-82D9-8E459DFC4711}" destId="{4F3605BD-E61D-4BC0-945D-8162CD460F61}" srcOrd="0" destOrd="0" parTransId="{F270FFAC-1002-4118-8404-DE699F04D60B}" sibTransId="{4299BD23-E128-466B-90FC-13F4AD299A77}"/>
    <dgm:cxn modelId="{680C3F1E-EDB2-4619-B645-094D985DEA7B}" type="presOf" srcId="{48C29306-ACDF-4C21-8FB5-4A3534369F69}" destId="{475194C9-EF98-4C49-A21B-B7AA7B3F7C33}" srcOrd="0" destOrd="0" presId="urn:microsoft.com/office/officeart/2005/8/layout/vList2"/>
    <dgm:cxn modelId="{BC520195-3526-4D89-BCEB-E2B5DF32001A}" type="presOf" srcId="{212AF81F-3A77-4D4F-82D9-8E459DFC4711}" destId="{CD812570-90F6-44DD-AA2E-AE9A7966D78A}" srcOrd="0" destOrd="0" presId="urn:microsoft.com/office/officeart/2005/8/layout/vList2"/>
    <dgm:cxn modelId="{140BB7CA-726E-4BB4-8D62-8902F8FB1795}" type="presOf" srcId="{4F3605BD-E61D-4BC0-945D-8162CD460F61}" destId="{00585015-49B1-45FD-93A8-F15ABB84D14D}" srcOrd="0" destOrd="0" presId="urn:microsoft.com/office/officeart/2005/8/layout/vList2"/>
    <dgm:cxn modelId="{D25BE597-A66A-48E4-9429-F4A1ED76DAF9}" srcId="{212AF81F-3A77-4D4F-82D9-8E459DFC4711}" destId="{5C1B3D48-684B-4C16-8EB2-914988BDBA32}" srcOrd="4" destOrd="0" parTransId="{AE87A959-A6F5-4FA5-912F-CC1A592AFDDB}" sibTransId="{062CCEF3-597A-40EB-9DF1-B9EF638D8B71}"/>
    <dgm:cxn modelId="{1BBD6BA8-7E8F-498E-8E89-A489724ED958}" type="presOf" srcId="{B2044DC6-FE5E-4AA6-903A-B90BA30377AA}" destId="{859D26BC-3203-4836-BE1F-634ABEB9B003}" srcOrd="0" destOrd="0" presId="urn:microsoft.com/office/officeart/2005/8/layout/vList2"/>
    <dgm:cxn modelId="{D811885B-B401-4EB6-A1CA-CEA23D3E8661}" type="presOf" srcId="{5C1B3D48-684B-4C16-8EB2-914988BDBA32}" destId="{06FE2777-851B-449D-A6F0-459652C56D79}" srcOrd="0" destOrd="0" presId="urn:microsoft.com/office/officeart/2005/8/layout/vList2"/>
    <dgm:cxn modelId="{1325BBF8-6BDE-4C9E-BCB8-B90E5A3C6C63}" srcId="{212AF81F-3A77-4D4F-82D9-8E459DFC4711}" destId="{799C0F82-8D73-44C3-8EAB-47F239EC657C}" srcOrd="1" destOrd="0" parTransId="{8F0A175D-4780-4D70-B8B7-D8FB3B19B2DD}" sibTransId="{68F3AB1E-ED26-4821-BDCB-103F2D12FB4E}"/>
    <dgm:cxn modelId="{063AF94E-CFCA-47DB-990C-7C29235FD2AB}" type="presParOf" srcId="{CD812570-90F6-44DD-AA2E-AE9A7966D78A}" destId="{00585015-49B1-45FD-93A8-F15ABB84D14D}" srcOrd="0" destOrd="0" presId="urn:microsoft.com/office/officeart/2005/8/layout/vList2"/>
    <dgm:cxn modelId="{F3FB36AD-E560-45CA-AD0B-9099AD008566}" type="presParOf" srcId="{CD812570-90F6-44DD-AA2E-AE9A7966D78A}" destId="{829E99B1-B49C-4FDA-AA3F-D4656A503275}" srcOrd="1" destOrd="0" presId="urn:microsoft.com/office/officeart/2005/8/layout/vList2"/>
    <dgm:cxn modelId="{3C86A81A-BC59-499A-AE12-816E57B98634}" type="presParOf" srcId="{CD812570-90F6-44DD-AA2E-AE9A7966D78A}" destId="{DD593960-9888-460C-8F96-C1B6AE365602}" srcOrd="2" destOrd="0" presId="urn:microsoft.com/office/officeart/2005/8/layout/vList2"/>
    <dgm:cxn modelId="{98032D75-5803-49A5-AD7E-51A821F6C773}" type="presParOf" srcId="{CD812570-90F6-44DD-AA2E-AE9A7966D78A}" destId="{B11DCAB5-A4A6-4A6D-813F-41D1EF64518F}" srcOrd="3" destOrd="0" presId="urn:microsoft.com/office/officeart/2005/8/layout/vList2"/>
    <dgm:cxn modelId="{2D65FAA3-AC02-419E-B04D-392BACD2F068}" type="presParOf" srcId="{CD812570-90F6-44DD-AA2E-AE9A7966D78A}" destId="{475194C9-EF98-4C49-A21B-B7AA7B3F7C33}" srcOrd="4" destOrd="0" presId="urn:microsoft.com/office/officeart/2005/8/layout/vList2"/>
    <dgm:cxn modelId="{0777B521-DFB8-4749-8FEA-2689EA9E1804}" type="presParOf" srcId="{CD812570-90F6-44DD-AA2E-AE9A7966D78A}" destId="{1DC19181-B2F0-4240-83C0-8FFD76B69180}" srcOrd="5" destOrd="0" presId="urn:microsoft.com/office/officeart/2005/8/layout/vList2"/>
    <dgm:cxn modelId="{A66A4E8A-340D-4E59-A7F5-71D847316FEC}" type="presParOf" srcId="{CD812570-90F6-44DD-AA2E-AE9A7966D78A}" destId="{859D26BC-3203-4836-BE1F-634ABEB9B003}" srcOrd="6" destOrd="0" presId="urn:microsoft.com/office/officeart/2005/8/layout/vList2"/>
    <dgm:cxn modelId="{905E46DD-622E-4FB8-A757-E89D6858EBC9}" type="presParOf" srcId="{CD812570-90F6-44DD-AA2E-AE9A7966D78A}" destId="{52790FA9-D472-48FB-9C90-0BB51563B198}" srcOrd="7" destOrd="0" presId="urn:microsoft.com/office/officeart/2005/8/layout/vList2"/>
    <dgm:cxn modelId="{5656D417-1EC7-4B4A-8415-F5B4AEF07881}" type="presParOf" srcId="{CD812570-90F6-44DD-AA2E-AE9A7966D78A}" destId="{06FE2777-851B-449D-A6F0-459652C56D79}" srcOrd="8"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051CBBE-F8A0-4D13-913A-336D56A2F0C4}" type="doc">
      <dgm:prSet loTypeId="urn:microsoft.com/office/officeart/2005/8/layout/hChevron3" loCatId="process" qsTypeId="urn:microsoft.com/office/officeart/2005/8/quickstyle/simple1" qsCatId="simple" csTypeId="urn:microsoft.com/office/officeart/2005/8/colors/accent2_1" csCatId="accent2" phldr="1"/>
      <dgm:spPr/>
    </dgm:pt>
    <dgm:pt modelId="{D0A9909E-AA8F-4E13-A932-6371ADB71E69}">
      <dgm:prSet phldrT="[Texte]" custT="1"/>
      <dgm:spPr>
        <a:solidFill>
          <a:srgbClr val="003366"/>
        </a:solidFill>
      </dgm:spPr>
      <dgm:t>
        <a:bodyPr/>
        <a:lstStyle/>
        <a:p>
          <a:r>
            <a:rPr lang="fr-FR" sz="1500" b="1" dirty="0" smtClean="0">
              <a:solidFill>
                <a:schemeClr val="bg1"/>
              </a:solidFill>
              <a:ea typeface="ＭＳ Ｐゴシック" pitchFamily="34" charset="-128"/>
            </a:rPr>
            <a:t>Principes</a:t>
          </a:r>
          <a:endParaRPr lang="fr-FR" sz="1500" b="1" dirty="0">
            <a:solidFill>
              <a:schemeClr val="bg1"/>
            </a:solidFill>
          </a:endParaRPr>
        </a:p>
      </dgm:t>
    </dgm:pt>
    <dgm:pt modelId="{A7524F36-A311-4ED4-B025-927635793F0F}" type="parTrans" cxnId="{75250C41-776D-4504-9A15-C47B7D367FA9}">
      <dgm:prSet/>
      <dgm:spPr/>
      <dgm:t>
        <a:bodyPr/>
        <a:lstStyle/>
        <a:p>
          <a:endParaRPr lang="fr-FR"/>
        </a:p>
      </dgm:t>
    </dgm:pt>
    <dgm:pt modelId="{15E17350-EADC-4859-A68D-B82DAC16C5AC}" type="sibTrans" cxnId="{75250C41-776D-4504-9A15-C47B7D367FA9}">
      <dgm:prSet/>
      <dgm:spPr/>
      <dgm:t>
        <a:bodyPr/>
        <a:lstStyle/>
        <a:p>
          <a:endParaRPr lang="fr-FR"/>
        </a:p>
      </dgm:t>
    </dgm:pt>
    <dgm:pt modelId="{69866737-49CE-471F-B8FD-CFC776485DBB}">
      <dgm:prSet phldrT="[Texte]"/>
      <dgm:spPr/>
      <dgm:t>
        <a:bodyPr/>
        <a:lstStyle/>
        <a:p>
          <a:r>
            <a:rPr lang="fr-FR" dirty="0" smtClean="0">
              <a:ea typeface="ＭＳ Ｐゴシック" pitchFamily="34" charset="-128"/>
            </a:rPr>
            <a:t>Sélection des indicateurs</a:t>
          </a:r>
          <a:endParaRPr lang="fr-FR" dirty="0"/>
        </a:p>
      </dgm:t>
    </dgm:pt>
    <dgm:pt modelId="{ED1D985D-18F4-4927-8D21-ED8E78544FE3}" type="parTrans" cxnId="{328AA7A4-1C52-456A-9FA0-2105B4474FE1}">
      <dgm:prSet/>
      <dgm:spPr/>
      <dgm:t>
        <a:bodyPr/>
        <a:lstStyle/>
        <a:p>
          <a:endParaRPr lang="fr-FR"/>
        </a:p>
      </dgm:t>
    </dgm:pt>
    <dgm:pt modelId="{D35D161C-A3EA-4672-AEB2-E5E4BCF80A25}" type="sibTrans" cxnId="{328AA7A4-1C52-456A-9FA0-2105B4474FE1}">
      <dgm:prSet/>
      <dgm:spPr/>
      <dgm:t>
        <a:bodyPr/>
        <a:lstStyle/>
        <a:p>
          <a:endParaRPr lang="fr-FR"/>
        </a:p>
      </dgm:t>
    </dgm:pt>
    <dgm:pt modelId="{AC9B791B-91B3-4020-AF39-72B6B7ADB1DC}">
      <dgm:prSet phldrT="[Texte]"/>
      <dgm:spPr/>
      <dgm:t>
        <a:bodyPr/>
        <a:lstStyle/>
        <a:p>
          <a:r>
            <a:rPr lang="fr-FR" dirty="0" smtClean="0">
              <a:ea typeface="ＭＳ Ｐゴシック" pitchFamily="34" charset="-128"/>
            </a:rPr>
            <a:t>Calcul du score</a:t>
          </a:r>
          <a:endParaRPr lang="fr-FR" dirty="0"/>
        </a:p>
      </dgm:t>
    </dgm:pt>
    <dgm:pt modelId="{8C261B5D-A822-4025-9B94-77AA99B58D3C}" type="parTrans" cxnId="{E71CD2F6-68AD-4DDB-AD52-C908DAD8F1B4}">
      <dgm:prSet/>
      <dgm:spPr/>
      <dgm:t>
        <a:bodyPr/>
        <a:lstStyle/>
        <a:p>
          <a:endParaRPr lang="fr-FR"/>
        </a:p>
      </dgm:t>
    </dgm:pt>
    <dgm:pt modelId="{68318E8E-6FA7-4187-96AE-A6B4065D90E9}" type="sibTrans" cxnId="{E71CD2F6-68AD-4DDB-AD52-C908DAD8F1B4}">
      <dgm:prSet/>
      <dgm:spPr/>
      <dgm:t>
        <a:bodyPr/>
        <a:lstStyle/>
        <a:p>
          <a:endParaRPr lang="fr-FR"/>
        </a:p>
      </dgm:t>
    </dgm:pt>
    <dgm:pt modelId="{D066382B-574B-4E4E-9E25-79EB37570794}">
      <dgm:prSet phldrT="[Texte]"/>
      <dgm:spPr/>
      <dgm:t>
        <a:bodyPr/>
        <a:lstStyle/>
        <a:p>
          <a:r>
            <a:rPr lang="fr-FR" dirty="0" smtClean="0">
              <a:ea typeface="ＭＳ Ｐゴシック" pitchFamily="34" charset="-128"/>
            </a:rPr>
            <a:t>Evaluation</a:t>
          </a:r>
          <a:endParaRPr lang="fr-FR" dirty="0"/>
        </a:p>
      </dgm:t>
    </dgm:pt>
    <dgm:pt modelId="{4BFCA3C8-B8AB-4ACB-AF97-5E91436B41DB}" type="parTrans" cxnId="{5DCF75C0-DF13-461C-A8C7-7FE2F0FF0315}">
      <dgm:prSet/>
      <dgm:spPr/>
      <dgm:t>
        <a:bodyPr/>
        <a:lstStyle/>
        <a:p>
          <a:endParaRPr lang="fr-FR"/>
        </a:p>
      </dgm:t>
    </dgm:pt>
    <dgm:pt modelId="{0DECB702-A7B5-46D5-B4AC-3B80458A7E69}" type="sibTrans" cxnId="{5DCF75C0-DF13-461C-A8C7-7FE2F0FF0315}">
      <dgm:prSet/>
      <dgm:spPr/>
      <dgm:t>
        <a:bodyPr/>
        <a:lstStyle/>
        <a:p>
          <a:endParaRPr lang="fr-FR"/>
        </a:p>
      </dgm:t>
    </dgm:pt>
    <dgm:pt modelId="{1EEF2224-D41A-4160-A350-ADE70BADA125}">
      <dgm:prSet phldrT="[Texte]"/>
      <dgm:spPr/>
      <dgm:t>
        <a:bodyPr/>
        <a:lstStyle/>
        <a:p>
          <a:r>
            <a:rPr lang="fr-FR" dirty="0" smtClean="0">
              <a:ea typeface="ＭＳ Ｐゴシック" pitchFamily="34" charset="-128"/>
            </a:rPr>
            <a:t>Valorisation financière</a:t>
          </a:r>
          <a:endParaRPr lang="fr-FR" dirty="0"/>
        </a:p>
      </dgm:t>
    </dgm:pt>
    <dgm:pt modelId="{63916E50-C7C9-4C1B-9A4A-49D9B696DB8D}" type="parTrans" cxnId="{08F5344C-5BC0-4CD0-AC30-B47FC60DDCE1}">
      <dgm:prSet/>
      <dgm:spPr/>
      <dgm:t>
        <a:bodyPr/>
        <a:lstStyle/>
        <a:p>
          <a:endParaRPr lang="fr-FR"/>
        </a:p>
      </dgm:t>
    </dgm:pt>
    <dgm:pt modelId="{9D5A757A-450F-4B53-B4EA-0A26A76FFFF9}" type="sibTrans" cxnId="{08F5344C-5BC0-4CD0-AC30-B47FC60DDCE1}">
      <dgm:prSet/>
      <dgm:spPr/>
      <dgm:t>
        <a:bodyPr/>
        <a:lstStyle/>
        <a:p>
          <a:endParaRPr lang="fr-FR"/>
        </a:p>
      </dgm:t>
    </dgm:pt>
    <dgm:pt modelId="{305E6321-C74B-4606-A36A-6E3CC00CDFE7}">
      <dgm:prSet phldrT="[Texte]"/>
      <dgm:spPr/>
      <dgm:t>
        <a:bodyPr/>
        <a:lstStyle/>
        <a:p>
          <a:r>
            <a:rPr lang="fr-FR" dirty="0" smtClean="0"/>
            <a:t>Calendrier</a:t>
          </a:r>
          <a:endParaRPr lang="fr-FR" dirty="0"/>
        </a:p>
      </dgm:t>
    </dgm:pt>
    <dgm:pt modelId="{DD2B3CC1-7E2F-4A65-845D-7DA40EA43662}" type="parTrans" cxnId="{64DBBA9A-1470-425A-8DD5-25AA76C599E3}">
      <dgm:prSet/>
      <dgm:spPr/>
      <dgm:t>
        <a:bodyPr/>
        <a:lstStyle/>
        <a:p>
          <a:endParaRPr lang="fr-FR"/>
        </a:p>
      </dgm:t>
    </dgm:pt>
    <dgm:pt modelId="{1789EBC3-E2C4-4238-AF64-217C4A6E55C8}" type="sibTrans" cxnId="{64DBBA9A-1470-425A-8DD5-25AA76C599E3}">
      <dgm:prSet/>
      <dgm:spPr/>
      <dgm:t>
        <a:bodyPr/>
        <a:lstStyle/>
        <a:p>
          <a:endParaRPr lang="fr-FR"/>
        </a:p>
      </dgm:t>
    </dgm:pt>
    <dgm:pt modelId="{B7D716DF-7421-4E00-BC30-846454124925}" type="pres">
      <dgm:prSet presAssocID="{B051CBBE-F8A0-4D13-913A-336D56A2F0C4}" presName="Name0" presStyleCnt="0">
        <dgm:presLayoutVars>
          <dgm:dir/>
          <dgm:resizeHandles val="exact"/>
        </dgm:presLayoutVars>
      </dgm:prSet>
      <dgm:spPr/>
    </dgm:pt>
    <dgm:pt modelId="{C987361A-9E4B-40C6-A5F3-392D44DA94AF}" type="pres">
      <dgm:prSet presAssocID="{D0A9909E-AA8F-4E13-A932-6371ADB71E69}" presName="parTxOnly" presStyleLbl="node1" presStyleIdx="0" presStyleCnt="6">
        <dgm:presLayoutVars>
          <dgm:bulletEnabled val="1"/>
        </dgm:presLayoutVars>
      </dgm:prSet>
      <dgm:spPr/>
      <dgm:t>
        <a:bodyPr/>
        <a:lstStyle/>
        <a:p>
          <a:endParaRPr lang="fr-FR"/>
        </a:p>
      </dgm:t>
    </dgm:pt>
    <dgm:pt modelId="{A9D7A21D-3284-4579-94EF-9C62680931F3}" type="pres">
      <dgm:prSet presAssocID="{15E17350-EADC-4859-A68D-B82DAC16C5AC}" presName="parSpace" presStyleCnt="0"/>
      <dgm:spPr/>
    </dgm:pt>
    <dgm:pt modelId="{C816660C-166F-45FC-B1E6-AD2845D55408}" type="pres">
      <dgm:prSet presAssocID="{69866737-49CE-471F-B8FD-CFC776485DBB}" presName="parTxOnly" presStyleLbl="node1" presStyleIdx="1" presStyleCnt="6">
        <dgm:presLayoutVars>
          <dgm:bulletEnabled val="1"/>
        </dgm:presLayoutVars>
      </dgm:prSet>
      <dgm:spPr/>
      <dgm:t>
        <a:bodyPr/>
        <a:lstStyle/>
        <a:p>
          <a:endParaRPr lang="fr-FR"/>
        </a:p>
      </dgm:t>
    </dgm:pt>
    <dgm:pt modelId="{94FEB07D-A5F5-418F-9C54-CF69B0EA7C0E}" type="pres">
      <dgm:prSet presAssocID="{D35D161C-A3EA-4672-AEB2-E5E4BCF80A25}" presName="parSpace" presStyleCnt="0"/>
      <dgm:spPr/>
    </dgm:pt>
    <dgm:pt modelId="{55FA1440-97AA-4F57-BB6E-01BFC74CE001}" type="pres">
      <dgm:prSet presAssocID="{AC9B791B-91B3-4020-AF39-72B6B7ADB1DC}" presName="parTxOnly" presStyleLbl="node1" presStyleIdx="2" presStyleCnt="6">
        <dgm:presLayoutVars>
          <dgm:bulletEnabled val="1"/>
        </dgm:presLayoutVars>
      </dgm:prSet>
      <dgm:spPr/>
      <dgm:t>
        <a:bodyPr/>
        <a:lstStyle/>
        <a:p>
          <a:endParaRPr lang="fr-FR"/>
        </a:p>
      </dgm:t>
    </dgm:pt>
    <dgm:pt modelId="{0D8D1DB8-9414-4680-A62B-60017C7AAF40}" type="pres">
      <dgm:prSet presAssocID="{68318E8E-6FA7-4187-96AE-A6B4065D90E9}" presName="parSpace" presStyleCnt="0"/>
      <dgm:spPr/>
    </dgm:pt>
    <dgm:pt modelId="{72204AEC-89B6-422E-9AE9-9CBA41CC9139}" type="pres">
      <dgm:prSet presAssocID="{1EEF2224-D41A-4160-A350-ADE70BADA125}" presName="parTxOnly" presStyleLbl="node1" presStyleIdx="3" presStyleCnt="6">
        <dgm:presLayoutVars>
          <dgm:bulletEnabled val="1"/>
        </dgm:presLayoutVars>
      </dgm:prSet>
      <dgm:spPr/>
      <dgm:t>
        <a:bodyPr/>
        <a:lstStyle/>
        <a:p>
          <a:endParaRPr lang="fr-FR"/>
        </a:p>
      </dgm:t>
    </dgm:pt>
    <dgm:pt modelId="{E03770E9-90B4-4318-8020-3325AF08BE10}" type="pres">
      <dgm:prSet presAssocID="{9D5A757A-450F-4B53-B4EA-0A26A76FFFF9}" presName="parSpace" presStyleCnt="0"/>
      <dgm:spPr/>
    </dgm:pt>
    <dgm:pt modelId="{13CA0A5E-AD2B-41BE-B920-330A240D3F65}" type="pres">
      <dgm:prSet presAssocID="{D066382B-574B-4E4E-9E25-79EB37570794}" presName="parTxOnly" presStyleLbl="node1" presStyleIdx="4" presStyleCnt="6">
        <dgm:presLayoutVars>
          <dgm:bulletEnabled val="1"/>
        </dgm:presLayoutVars>
      </dgm:prSet>
      <dgm:spPr/>
      <dgm:t>
        <a:bodyPr/>
        <a:lstStyle/>
        <a:p>
          <a:endParaRPr lang="fr-FR"/>
        </a:p>
      </dgm:t>
    </dgm:pt>
    <dgm:pt modelId="{EFDF9159-32B8-440F-9BC3-5D8CBABFE255}" type="pres">
      <dgm:prSet presAssocID="{0DECB702-A7B5-46D5-B4AC-3B80458A7E69}" presName="parSpace" presStyleCnt="0"/>
      <dgm:spPr/>
    </dgm:pt>
    <dgm:pt modelId="{D33E403D-47E7-43AF-9B30-28F720B82CA8}" type="pres">
      <dgm:prSet presAssocID="{305E6321-C74B-4606-A36A-6E3CC00CDFE7}" presName="parTxOnly" presStyleLbl="node1" presStyleIdx="5" presStyleCnt="6">
        <dgm:presLayoutVars>
          <dgm:bulletEnabled val="1"/>
        </dgm:presLayoutVars>
      </dgm:prSet>
      <dgm:spPr/>
      <dgm:t>
        <a:bodyPr/>
        <a:lstStyle/>
        <a:p>
          <a:endParaRPr lang="fr-FR"/>
        </a:p>
      </dgm:t>
    </dgm:pt>
  </dgm:ptLst>
  <dgm:cxnLst>
    <dgm:cxn modelId="{64DBBA9A-1470-425A-8DD5-25AA76C599E3}" srcId="{B051CBBE-F8A0-4D13-913A-336D56A2F0C4}" destId="{305E6321-C74B-4606-A36A-6E3CC00CDFE7}" srcOrd="5" destOrd="0" parTransId="{DD2B3CC1-7E2F-4A65-845D-7DA40EA43662}" sibTransId="{1789EBC3-E2C4-4238-AF64-217C4A6E55C8}"/>
    <dgm:cxn modelId="{6055FC7A-4834-48AF-967C-9295C7458EE5}" type="presOf" srcId="{1EEF2224-D41A-4160-A350-ADE70BADA125}" destId="{72204AEC-89B6-422E-9AE9-9CBA41CC9139}" srcOrd="0" destOrd="0" presId="urn:microsoft.com/office/officeart/2005/8/layout/hChevron3"/>
    <dgm:cxn modelId="{4A9599FE-DCF5-4FB6-92E7-81EA40DE66B4}" type="presOf" srcId="{D0A9909E-AA8F-4E13-A932-6371ADB71E69}" destId="{C987361A-9E4B-40C6-A5F3-392D44DA94AF}" srcOrd="0" destOrd="0" presId="urn:microsoft.com/office/officeart/2005/8/layout/hChevron3"/>
    <dgm:cxn modelId="{E71CD2F6-68AD-4DDB-AD52-C908DAD8F1B4}" srcId="{B051CBBE-F8A0-4D13-913A-336D56A2F0C4}" destId="{AC9B791B-91B3-4020-AF39-72B6B7ADB1DC}" srcOrd="2" destOrd="0" parTransId="{8C261B5D-A822-4025-9B94-77AA99B58D3C}" sibTransId="{68318E8E-6FA7-4187-96AE-A6B4065D90E9}"/>
    <dgm:cxn modelId="{75250C41-776D-4504-9A15-C47B7D367FA9}" srcId="{B051CBBE-F8A0-4D13-913A-336D56A2F0C4}" destId="{D0A9909E-AA8F-4E13-A932-6371ADB71E69}" srcOrd="0" destOrd="0" parTransId="{A7524F36-A311-4ED4-B025-927635793F0F}" sibTransId="{15E17350-EADC-4859-A68D-B82DAC16C5AC}"/>
    <dgm:cxn modelId="{08F5344C-5BC0-4CD0-AC30-B47FC60DDCE1}" srcId="{B051CBBE-F8A0-4D13-913A-336D56A2F0C4}" destId="{1EEF2224-D41A-4160-A350-ADE70BADA125}" srcOrd="3" destOrd="0" parTransId="{63916E50-C7C9-4C1B-9A4A-49D9B696DB8D}" sibTransId="{9D5A757A-450F-4B53-B4EA-0A26A76FFFF9}"/>
    <dgm:cxn modelId="{FC3EA38F-5E49-49EC-B008-CF158A3BD6AE}" type="presOf" srcId="{D066382B-574B-4E4E-9E25-79EB37570794}" destId="{13CA0A5E-AD2B-41BE-B920-330A240D3F65}" srcOrd="0" destOrd="0" presId="urn:microsoft.com/office/officeart/2005/8/layout/hChevron3"/>
    <dgm:cxn modelId="{328AA7A4-1C52-456A-9FA0-2105B4474FE1}" srcId="{B051CBBE-F8A0-4D13-913A-336D56A2F0C4}" destId="{69866737-49CE-471F-B8FD-CFC776485DBB}" srcOrd="1" destOrd="0" parTransId="{ED1D985D-18F4-4927-8D21-ED8E78544FE3}" sibTransId="{D35D161C-A3EA-4672-AEB2-E5E4BCF80A25}"/>
    <dgm:cxn modelId="{7D6F4075-8DBF-4090-A6ED-C7DCD22C4F65}" type="presOf" srcId="{69866737-49CE-471F-B8FD-CFC776485DBB}" destId="{C816660C-166F-45FC-B1E6-AD2845D55408}" srcOrd="0" destOrd="0" presId="urn:microsoft.com/office/officeart/2005/8/layout/hChevron3"/>
    <dgm:cxn modelId="{9A495EBA-B3EA-4A73-8201-6062063CDF1F}" type="presOf" srcId="{305E6321-C74B-4606-A36A-6E3CC00CDFE7}" destId="{D33E403D-47E7-43AF-9B30-28F720B82CA8}" srcOrd="0" destOrd="0" presId="urn:microsoft.com/office/officeart/2005/8/layout/hChevron3"/>
    <dgm:cxn modelId="{5DCF75C0-DF13-461C-A8C7-7FE2F0FF0315}" srcId="{B051CBBE-F8A0-4D13-913A-336D56A2F0C4}" destId="{D066382B-574B-4E4E-9E25-79EB37570794}" srcOrd="4" destOrd="0" parTransId="{4BFCA3C8-B8AB-4ACB-AF97-5E91436B41DB}" sibTransId="{0DECB702-A7B5-46D5-B4AC-3B80458A7E69}"/>
    <dgm:cxn modelId="{68A4508F-835C-4177-91FF-68AC700E7AE3}" type="presOf" srcId="{AC9B791B-91B3-4020-AF39-72B6B7ADB1DC}" destId="{55FA1440-97AA-4F57-BB6E-01BFC74CE001}" srcOrd="0" destOrd="0" presId="urn:microsoft.com/office/officeart/2005/8/layout/hChevron3"/>
    <dgm:cxn modelId="{4B0AE336-B395-4682-840C-5C1E4809498D}" type="presOf" srcId="{B051CBBE-F8A0-4D13-913A-336D56A2F0C4}" destId="{B7D716DF-7421-4E00-BC30-846454124925}" srcOrd="0" destOrd="0" presId="urn:microsoft.com/office/officeart/2005/8/layout/hChevron3"/>
    <dgm:cxn modelId="{7DCFD3DE-C1FC-46B0-8C44-81FC690957B6}" type="presParOf" srcId="{B7D716DF-7421-4E00-BC30-846454124925}" destId="{C987361A-9E4B-40C6-A5F3-392D44DA94AF}" srcOrd="0" destOrd="0" presId="urn:microsoft.com/office/officeart/2005/8/layout/hChevron3"/>
    <dgm:cxn modelId="{F3BCCBD4-B641-49FE-8C26-26CF9B33DAB4}" type="presParOf" srcId="{B7D716DF-7421-4E00-BC30-846454124925}" destId="{A9D7A21D-3284-4579-94EF-9C62680931F3}" srcOrd="1" destOrd="0" presId="urn:microsoft.com/office/officeart/2005/8/layout/hChevron3"/>
    <dgm:cxn modelId="{3A04816B-21A3-481A-ADC3-03FB9BEED3DB}" type="presParOf" srcId="{B7D716DF-7421-4E00-BC30-846454124925}" destId="{C816660C-166F-45FC-B1E6-AD2845D55408}" srcOrd="2" destOrd="0" presId="urn:microsoft.com/office/officeart/2005/8/layout/hChevron3"/>
    <dgm:cxn modelId="{D1832BD3-B9A8-4539-B12C-62FF7393863E}" type="presParOf" srcId="{B7D716DF-7421-4E00-BC30-846454124925}" destId="{94FEB07D-A5F5-418F-9C54-CF69B0EA7C0E}" srcOrd="3" destOrd="0" presId="urn:microsoft.com/office/officeart/2005/8/layout/hChevron3"/>
    <dgm:cxn modelId="{1F82E514-6771-43B2-AD16-DE686BBB4DB4}" type="presParOf" srcId="{B7D716DF-7421-4E00-BC30-846454124925}" destId="{55FA1440-97AA-4F57-BB6E-01BFC74CE001}" srcOrd="4" destOrd="0" presId="urn:microsoft.com/office/officeart/2005/8/layout/hChevron3"/>
    <dgm:cxn modelId="{B09C30A4-D035-477F-8D9D-28CD186C7682}" type="presParOf" srcId="{B7D716DF-7421-4E00-BC30-846454124925}" destId="{0D8D1DB8-9414-4680-A62B-60017C7AAF40}" srcOrd="5" destOrd="0" presId="urn:microsoft.com/office/officeart/2005/8/layout/hChevron3"/>
    <dgm:cxn modelId="{7E229B4C-EE56-493E-9BD4-EE5DFB6A3F1B}" type="presParOf" srcId="{B7D716DF-7421-4E00-BC30-846454124925}" destId="{72204AEC-89B6-422E-9AE9-9CBA41CC9139}" srcOrd="6" destOrd="0" presId="urn:microsoft.com/office/officeart/2005/8/layout/hChevron3"/>
    <dgm:cxn modelId="{D946B1B1-9E95-4869-9529-7B7F8D910FF8}" type="presParOf" srcId="{B7D716DF-7421-4E00-BC30-846454124925}" destId="{E03770E9-90B4-4318-8020-3325AF08BE10}" srcOrd="7" destOrd="0" presId="urn:microsoft.com/office/officeart/2005/8/layout/hChevron3"/>
    <dgm:cxn modelId="{B7FD36C6-6C54-4399-9409-2D4C316AC6C7}" type="presParOf" srcId="{B7D716DF-7421-4E00-BC30-846454124925}" destId="{13CA0A5E-AD2B-41BE-B920-330A240D3F65}" srcOrd="8" destOrd="0" presId="urn:microsoft.com/office/officeart/2005/8/layout/hChevron3"/>
    <dgm:cxn modelId="{B1A5E20E-A7F0-40E2-AB60-BFE5AE31038B}" type="presParOf" srcId="{B7D716DF-7421-4E00-BC30-846454124925}" destId="{EFDF9159-32B8-440F-9BC3-5D8CBABFE255}" srcOrd="9" destOrd="0" presId="urn:microsoft.com/office/officeart/2005/8/layout/hChevron3"/>
    <dgm:cxn modelId="{10E52150-96E7-4917-BD3A-D37FC0D9FD71}" type="presParOf" srcId="{B7D716DF-7421-4E00-BC30-846454124925}" destId="{D33E403D-47E7-43AF-9B30-28F720B82CA8}" srcOrd="10" destOrd="0" presId="urn:microsoft.com/office/officeart/2005/8/layout/hChevron3"/>
  </dgm:cxnLst>
  <dgm:bg/>
  <dgm:whole/>
  <dgm:extLst>
    <a:ext uri="http://schemas.microsoft.com/office/drawing/2008/diagram">
      <dsp:dataModelExt xmlns:dsp="http://schemas.microsoft.com/office/drawing/2008/diagram" xmlns="" relId="rId12"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051CBBE-F8A0-4D13-913A-336D56A2F0C4}" type="doc">
      <dgm:prSet loTypeId="urn:microsoft.com/office/officeart/2005/8/layout/hChevron3" loCatId="process" qsTypeId="urn:microsoft.com/office/officeart/2005/8/quickstyle/simple1" qsCatId="simple" csTypeId="urn:microsoft.com/office/officeart/2005/8/colors/accent2_1" csCatId="accent2" phldr="1"/>
      <dgm:spPr/>
    </dgm:pt>
    <dgm:pt modelId="{D0A9909E-AA8F-4E13-A932-6371ADB71E69}">
      <dgm:prSet phldrT="[Texte]" custT="1"/>
      <dgm:spPr>
        <a:solidFill>
          <a:srgbClr val="003366"/>
        </a:solidFill>
      </dgm:spPr>
      <dgm:t>
        <a:bodyPr/>
        <a:lstStyle/>
        <a:p>
          <a:r>
            <a:rPr lang="fr-FR" sz="1500" b="1" dirty="0" smtClean="0">
              <a:solidFill>
                <a:schemeClr val="bg1"/>
              </a:solidFill>
              <a:ea typeface="ＭＳ Ｐゴシック" pitchFamily="34" charset="-128"/>
            </a:rPr>
            <a:t>Principes</a:t>
          </a:r>
          <a:endParaRPr lang="fr-FR" sz="1500" b="1" dirty="0">
            <a:solidFill>
              <a:schemeClr val="bg1"/>
            </a:solidFill>
          </a:endParaRPr>
        </a:p>
      </dgm:t>
    </dgm:pt>
    <dgm:pt modelId="{A7524F36-A311-4ED4-B025-927635793F0F}" type="parTrans" cxnId="{75250C41-776D-4504-9A15-C47B7D367FA9}">
      <dgm:prSet/>
      <dgm:spPr/>
      <dgm:t>
        <a:bodyPr/>
        <a:lstStyle/>
        <a:p>
          <a:endParaRPr lang="fr-FR"/>
        </a:p>
      </dgm:t>
    </dgm:pt>
    <dgm:pt modelId="{15E17350-EADC-4859-A68D-B82DAC16C5AC}" type="sibTrans" cxnId="{75250C41-776D-4504-9A15-C47B7D367FA9}">
      <dgm:prSet/>
      <dgm:spPr/>
      <dgm:t>
        <a:bodyPr/>
        <a:lstStyle/>
        <a:p>
          <a:endParaRPr lang="fr-FR"/>
        </a:p>
      </dgm:t>
    </dgm:pt>
    <dgm:pt modelId="{69866737-49CE-471F-B8FD-CFC776485DBB}">
      <dgm:prSet phldrT="[Texte]"/>
      <dgm:spPr/>
      <dgm:t>
        <a:bodyPr/>
        <a:lstStyle/>
        <a:p>
          <a:r>
            <a:rPr lang="fr-FR" dirty="0" smtClean="0">
              <a:ea typeface="ＭＳ Ｐゴシック" pitchFamily="34" charset="-128"/>
            </a:rPr>
            <a:t>Sélection des indicateurs</a:t>
          </a:r>
          <a:endParaRPr lang="fr-FR" dirty="0"/>
        </a:p>
      </dgm:t>
    </dgm:pt>
    <dgm:pt modelId="{ED1D985D-18F4-4927-8D21-ED8E78544FE3}" type="parTrans" cxnId="{328AA7A4-1C52-456A-9FA0-2105B4474FE1}">
      <dgm:prSet/>
      <dgm:spPr/>
      <dgm:t>
        <a:bodyPr/>
        <a:lstStyle/>
        <a:p>
          <a:endParaRPr lang="fr-FR"/>
        </a:p>
      </dgm:t>
    </dgm:pt>
    <dgm:pt modelId="{D35D161C-A3EA-4672-AEB2-E5E4BCF80A25}" type="sibTrans" cxnId="{328AA7A4-1C52-456A-9FA0-2105B4474FE1}">
      <dgm:prSet/>
      <dgm:spPr/>
      <dgm:t>
        <a:bodyPr/>
        <a:lstStyle/>
        <a:p>
          <a:endParaRPr lang="fr-FR"/>
        </a:p>
      </dgm:t>
    </dgm:pt>
    <dgm:pt modelId="{AC9B791B-91B3-4020-AF39-72B6B7ADB1DC}">
      <dgm:prSet phldrT="[Texte]"/>
      <dgm:spPr/>
      <dgm:t>
        <a:bodyPr/>
        <a:lstStyle/>
        <a:p>
          <a:r>
            <a:rPr lang="fr-FR" dirty="0" smtClean="0">
              <a:ea typeface="ＭＳ Ｐゴシック" pitchFamily="34" charset="-128"/>
            </a:rPr>
            <a:t>Calcul du score</a:t>
          </a:r>
          <a:endParaRPr lang="fr-FR" dirty="0"/>
        </a:p>
      </dgm:t>
    </dgm:pt>
    <dgm:pt modelId="{8C261B5D-A822-4025-9B94-77AA99B58D3C}" type="parTrans" cxnId="{E71CD2F6-68AD-4DDB-AD52-C908DAD8F1B4}">
      <dgm:prSet/>
      <dgm:spPr/>
      <dgm:t>
        <a:bodyPr/>
        <a:lstStyle/>
        <a:p>
          <a:endParaRPr lang="fr-FR"/>
        </a:p>
      </dgm:t>
    </dgm:pt>
    <dgm:pt modelId="{68318E8E-6FA7-4187-96AE-A6B4065D90E9}" type="sibTrans" cxnId="{E71CD2F6-68AD-4DDB-AD52-C908DAD8F1B4}">
      <dgm:prSet/>
      <dgm:spPr/>
      <dgm:t>
        <a:bodyPr/>
        <a:lstStyle/>
        <a:p>
          <a:endParaRPr lang="fr-FR"/>
        </a:p>
      </dgm:t>
    </dgm:pt>
    <dgm:pt modelId="{D066382B-574B-4E4E-9E25-79EB37570794}">
      <dgm:prSet phldrT="[Texte]"/>
      <dgm:spPr/>
      <dgm:t>
        <a:bodyPr/>
        <a:lstStyle/>
        <a:p>
          <a:r>
            <a:rPr lang="fr-FR" dirty="0" smtClean="0">
              <a:ea typeface="ＭＳ Ｐゴシック" pitchFamily="34" charset="-128"/>
            </a:rPr>
            <a:t>Evaluation</a:t>
          </a:r>
          <a:endParaRPr lang="fr-FR" dirty="0"/>
        </a:p>
      </dgm:t>
    </dgm:pt>
    <dgm:pt modelId="{4BFCA3C8-B8AB-4ACB-AF97-5E91436B41DB}" type="parTrans" cxnId="{5DCF75C0-DF13-461C-A8C7-7FE2F0FF0315}">
      <dgm:prSet/>
      <dgm:spPr/>
      <dgm:t>
        <a:bodyPr/>
        <a:lstStyle/>
        <a:p>
          <a:endParaRPr lang="fr-FR"/>
        </a:p>
      </dgm:t>
    </dgm:pt>
    <dgm:pt modelId="{0DECB702-A7B5-46D5-B4AC-3B80458A7E69}" type="sibTrans" cxnId="{5DCF75C0-DF13-461C-A8C7-7FE2F0FF0315}">
      <dgm:prSet/>
      <dgm:spPr/>
      <dgm:t>
        <a:bodyPr/>
        <a:lstStyle/>
        <a:p>
          <a:endParaRPr lang="fr-FR"/>
        </a:p>
      </dgm:t>
    </dgm:pt>
    <dgm:pt modelId="{1EEF2224-D41A-4160-A350-ADE70BADA125}">
      <dgm:prSet phldrT="[Texte]"/>
      <dgm:spPr/>
      <dgm:t>
        <a:bodyPr/>
        <a:lstStyle/>
        <a:p>
          <a:r>
            <a:rPr lang="fr-FR" dirty="0" smtClean="0">
              <a:ea typeface="ＭＳ Ｐゴシック" pitchFamily="34" charset="-128"/>
            </a:rPr>
            <a:t>Valorisation financière</a:t>
          </a:r>
          <a:endParaRPr lang="fr-FR" dirty="0"/>
        </a:p>
      </dgm:t>
    </dgm:pt>
    <dgm:pt modelId="{63916E50-C7C9-4C1B-9A4A-49D9B696DB8D}" type="parTrans" cxnId="{08F5344C-5BC0-4CD0-AC30-B47FC60DDCE1}">
      <dgm:prSet/>
      <dgm:spPr/>
      <dgm:t>
        <a:bodyPr/>
        <a:lstStyle/>
        <a:p>
          <a:endParaRPr lang="fr-FR"/>
        </a:p>
      </dgm:t>
    </dgm:pt>
    <dgm:pt modelId="{9D5A757A-450F-4B53-B4EA-0A26A76FFFF9}" type="sibTrans" cxnId="{08F5344C-5BC0-4CD0-AC30-B47FC60DDCE1}">
      <dgm:prSet/>
      <dgm:spPr/>
      <dgm:t>
        <a:bodyPr/>
        <a:lstStyle/>
        <a:p>
          <a:endParaRPr lang="fr-FR"/>
        </a:p>
      </dgm:t>
    </dgm:pt>
    <dgm:pt modelId="{305E6321-C74B-4606-A36A-6E3CC00CDFE7}">
      <dgm:prSet phldrT="[Texte]"/>
      <dgm:spPr/>
      <dgm:t>
        <a:bodyPr/>
        <a:lstStyle/>
        <a:p>
          <a:r>
            <a:rPr lang="fr-FR" dirty="0" smtClean="0"/>
            <a:t>Calendrier</a:t>
          </a:r>
          <a:endParaRPr lang="fr-FR" dirty="0"/>
        </a:p>
      </dgm:t>
    </dgm:pt>
    <dgm:pt modelId="{DD2B3CC1-7E2F-4A65-845D-7DA40EA43662}" type="parTrans" cxnId="{64DBBA9A-1470-425A-8DD5-25AA76C599E3}">
      <dgm:prSet/>
      <dgm:spPr/>
      <dgm:t>
        <a:bodyPr/>
        <a:lstStyle/>
        <a:p>
          <a:endParaRPr lang="fr-FR"/>
        </a:p>
      </dgm:t>
    </dgm:pt>
    <dgm:pt modelId="{1789EBC3-E2C4-4238-AF64-217C4A6E55C8}" type="sibTrans" cxnId="{64DBBA9A-1470-425A-8DD5-25AA76C599E3}">
      <dgm:prSet/>
      <dgm:spPr/>
      <dgm:t>
        <a:bodyPr/>
        <a:lstStyle/>
        <a:p>
          <a:endParaRPr lang="fr-FR"/>
        </a:p>
      </dgm:t>
    </dgm:pt>
    <dgm:pt modelId="{B7D716DF-7421-4E00-BC30-846454124925}" type="pres">
      <dgm:prSet presAssocID="{B051CBBE-F8A0-4D13-913A-336D56A2F0C4}" presName="Name0" presStyleCnt="0">
        <dgm:presLayoutVars>
          <dgm:dir/>
          <dgm:resizeHandles val="exact"/>
        </dgm:presLayoutVars>
      </dgm:prSet>
      <dgm:spPr/>
    </dgm:pt>
    <dgm:pt modelId="{C987361A-9E4B-40C6-A5F3-392D44DA94AF}" type="pres">
      <dgm:prSet presAssocID="{D0A9909E-AA8F-4E13-A932-6371ADB71E69}" presName="parTxOnly" presStyleLbl="node1" presStyleIdx="0" presStyleCnt="6">
        <dgm:presLayoutVars>
          <dgm:bulletEnabled val="1"/>
        </dgm:presLayoutVars>
      </dgm:prSet>
      <dgm:spPr/>
      <dgm:t>
        <a:bodyPr/>
        <a:lstStyle/>
        <a:p>
          <a:endParaRPr lang="fr-FR"/>
        </a:p>
      </dgm:t>
    </dgm:pt>
    <dgm:pt modelId="{A9D7A21D-3284-4579-94EF-9C62680931F3}" type="pres">
      <dgm:prSet presAssocID="{15E17350-EADC-4859-A68D-B82DAC16C5AC}" presName="parSpace" presStyleCnt="0"/>
      <dgm:spPr/>
    </dgm:pt>
    <dgm:pt modelId="{C816660C-166F-45FC-B1E6-AD2845D55408}" type="pres">
      <dgm:prSet presAssocID="{69866737-49CE-471F-B8FD-CFC776485DBB}" presName="parTxOnly" presStyleLbl="node1" presStyleIdx="1" presStyleCnt="6">
        <dgm:presLayoutVars>
          <dgm:bulletEnabled val="1"/>
        </dgm:presLayoutVars>
      </dgm:prSet>
      <dgm:spPr/>
      <dgm:t>
        <a:bodyPr/>
        <a:lstStyle/>
        <a:p>
          <a:endParaRPr lang="fr-FR"/>
        </a:p>
      </dgm:t>
    </dgm:pt>
    <dgm:pt modelId="{94FEB07D-A5F5-418F-9C54-CF69B0EA7C0E}" type="pres">
      <dgm:prSet presAssocID="{D35D161C-A3EA-4672-AEB2-E5E4BCF80A25}" presName="parSpace" presStyleCnt="0"/>
      <dgm:spPr/>
    </dgm:pt>
    <dgm:pt modelId="{55FA1440-97AA-4F57-BB6E-01BFC74CE001}" type="pres">
      <dgm:prSet presAssocID="{AC9B791B-91B3-4020-AF39-72B6B7ADB1DC}" presName="parTxOnly" presStyleLbl="node1" presStyleIdx="2" presStyleCnt="6">
        <dgm:presLayoutVars>
          <dgm:bulletEnabled val="1"/>
        </dgm:presLayoutVars>
      </dgm:prSet>
      <dgm:spPr/>
      <dgm:t>
        <a:bodyPr/>
        <a:lstStyle/>
        <a:p>
          <a:endParaRPr lang="fr-FR"/>
        </a:p>
      </dgm:t>
    </dgm:pt>
    <dgm:pt modelId="{0D8D1DB8-9414-4680-A62B-60017C7AAF40}" type="pres">
      <dgm:prSet presAssocID="{68318E8E-6FA7-4187-96AE-A6B4065D90E9}" presName="parSpace" presStyleCnt="0"/>
      <dgm:spPr/>
    </dgm:pt>
    <dgm:pt modelId="{72204AEC-89B6-422E-9AE9-9CBA41CC9139}" type="pres">
      <dgm:prSet presAssocID="{1EEF2224-D41A-4160-A350-ADE70BADA125}" presName="parTxOnly" presStyleLbl="node1" presStyleIdx="3" presStyleCnt="6">
        <dgm:presLayoutVars>
          <dgm:bulletEnabled val="1"/>
        </dgm:presLayoutVars>
      </dgm:prSet>
      <dgm:spPr/>
      <dgm:t>
        <a:bodyPr/>
        <a:lstStyle/>
        <a:p>
          <a:endParaRPr lang="fr-FR"/>
        </a:p>
      </dgm:t>
    </dgm:pt>
    <dgm:pt modelId="{E03770E9-90B4-4318-8020-3325AF08BE10}" type="pres">
      <dgm:prSet presAssocID="{9D5A757A-450F-4B53-B4EA-0A26A76FFFF9}" presName="parSpace" presStyleCnt="0"/>
      <dgm:spPr/>
    </dgm:pt>
    <dgm:pt modelId="{13CA0A5E-AD2B-41BE-B920-330A240D3F65}" type="pres">
      <dgm:prSet presAssocID="{D066382B-574B-4E4E-9E25-79EB37570794}" presName="parTxOnly" presStyleLbl="node1" presStyleIdx="4" presStyleCnt="6">
        <dgm:presLayoutVars>
          <dgm:bulletEnabled val="1"/>
        </dgm:presLayoutVars>
      </dgm:prSet>
      <dgm:spPr/>
      <dgm:t>
        <a:bodyPr/>
        <a:lstStyle/>
        <a:p>
          <a:endParaRPr lang="fr-FR"/>
        </a:p>
      </dgm:t>
    </dgm:pt>
    <dgm:pt modelId="{EFDF9159-32B8-440F-9BC3-5D8CBABFE255}" type="pres">
      <dgm:prSet presAssocID="{0DECB702-A7B5-46D5-B4AC-3B80458A7E69}" presName="parSpace" presStyleCnt="0"/>
      <dgm:spPr/>
    </dgm:pt>
    <dgm:pt modelId="{D33E403D-47E7-43AF-9B30-28F720B82CA8}" type="pres">
      <dgm:prSet presAssocID="{305E6321-C74B-4606-A36A-6E3CC00CDFE7}" presName="parTxOnly" presStyleLbl="node1" presStyleIdx="5" presStyleCnt="6">
        <dgm:presLayoutVars>
          <dgm:bulletEnabled val="1"/>
        </dgm:presLayoutVars>
      </dgm:prSet>
      <dgm:spPr/>
      <dgm:t>
        <a:bodyPr/>
        <a:lstStyle/>
        <a:p>
          <a:endParaRPr lang="fr-FR"/>
        </a:p>
      </dgm:t>
    </dgm:pt>
  </dgm:ptLst>
  <dgm:cxnLst>
    <dgm:cxn modelId="{58C97610-C0FA-4199-976C-3E2F641D5BC0}" type="presOf" srcId="{305E6321-C74B-4606-A36A-6E3CC00CDFE7}" destId="{D33E403D-47E7-43AF-9B30-28F720B82CA8}" srcOrd="0" destOrd="0" presId="urn:microsoft.com/office/officeart/2005/8/layout/hChevron3"/>
    <dgm:cxn modelId="{64DBBA9A-1470-425A-8DD5-25AA76C599E3}" srcId="{B051CBBE-F8A0-4D13-913A-336D56A2F0C4}" destId="{305E6321-C74B-4606-A36A-6E3CC00CDFE7}" srcOrd="5" destOrd="0" parTransId="{DD2B3CC1-7E2F-4A65-845D-7DA40EA43662}" sibTransId="{1789EBC3-E2C4-4238-AF64-217C4A6E55C8}"/>
    <dgm:cxn modelId="{E71CD2F6-68AD-4DDB-AD52-C908DAD8F1B4}" srcId="{B051CBBE-F8A0-4D13-913A-336D56A2F0C4}" destId="{AC9B791B-91B3-4020-AF39-72B6B7ADB1DC}" srcOrd="2" destOrd="0" parTransId="{8C261B5D-A822-4025-9B94-77AA99B58D3C}" sibTransId="{68318E8E-6FA7-4187-96AE-A6B4065D90E9}"/>
    <dgm:cxn modelId="{75250C41-776D-4504-9A15-C47B7D367FA9}" srcId="{B051CBBE-F8A0-4D13-913A-336D56A2F0C4}" destId="{D0A9909E-AA8F-4E13-A932-6371ADB71E69}" srcOrd="0" destOrd="0" parTransId="{A7524F36-A311-4ED4-B025-927635793F0F}" sibTransId="{15E17350-EADC-4859-A68D-B82DAC16C5AC}"/>
    <dgm:cxn modelId="{08F5344C-5BC0-4CD0-AC30-B47FC60DDCE1}" srcId="{B051CBBE-F8A0-4D13-913A-336D56A2F0C4}" destId="{1EEF2224-D41A-4160-A350-ADE70BADA125}" srcOrd="3" destOrd="0" parTransId="{63916E50-C7C9-4C1B-9A4A-49D9B696DB8D}" sibTransId="{9D5A757A-450F-4B53-B4EA-0A26A76FFFF9}"/>
    <dgm:cxn modelId="{5BD6F24E-B64F-4C35-B440-02C937D064C4}" type="presOf" srcId="{B051CBBE-F8A0-4D13-913A-336D56A2F0C4}" destId="{B7D716DF-7421-4E00-BC30-846454124925}" srcOrd="0" destOrd="0" presId="urn:microsoft.com/office/officeart/2005/8/layout/hChevron3"/>
    <dgm:cxn modelId="{A3A55ED7-D8BD-41E0-8F8D-10388D1918C0}" type="presOf" srcId="{D066382B-574B-4E4E-9E25-79EB37570794}" destId="{13CA0A5E-AD2B-41BE-B920-330A240D3F65}" srcOrd="0" destOrd="0" presId="urn:microsoft.com/office/officeart/2005/8/layout/hChevron3"/>
    <dgm:cxn modelId="{6D33A90E-0742-4BFE-B306-31315032DB16}" type="presOf" srcId="{AC9B791B-91B3-4020-AF39-72B6B7ADB1DC}" destId="{55FA1440-97AA-4F57-BB6E-01BFC74CE001}" srcOrd="0" destOrd="0" presId="urn:microsoft.com/office/officeart/2005/8/layout/hChevron3"/>
    <dgm:cxn modelId="{328AA7A4-1C52-456A-9FA0-2105B4474FE1}" srcId="{B051CBBE-F8A0-4D13-913A-336D56A2F0C4}" destId="{69866737-49CE-471F-B8FD-CFC776485DBB}" srcOrd="1" destOrd="0" parTransId="{ED1D985D-18F4-4927-8D21-ED8E78544FE3}" sibTransId="{D35D161C-A3EA-4672-AEB2-E5E4BCF80A25}"/>
    <dgm:cxn modelId="{62030E0E-2C23-43C1-A808-DC14C96FC665}" type="presOf" srcId="{69866737-49CE-471F-B8FD-CFC776485DBB}" destId="{C816660C-166F-45FC-B1E6-AD2845D55408}" srcOrd="0" destOrd="0" presId="urn:microsoft.com/office/officeart/2005/8/layout/hChevron3"/>
    <dgm:cxn modelId="{2F3BE569-FC71-493D-A7FA-B5EF3C2ABD33}" type="presOf" srcId="{D0A9909E-AA8F-4E13-A932-6371ADB71E69}" destId="{C987361A-9E4B-40C6-A5F3-392D44DA94AF}" srcOrd="0" destOrd="0" presId="urn:microsoft.com/office/officeart/2005/8/layout/hChevron3"/>
    <dgm:cxn modelId="{5DCF75C0-DF13-461C-A8C7-7FE2F0FF0315}" srcId="{B051CBBE-F8A0-4D13-913A-336D56A2F0C4}" destId="{D066382B-574B-4E4E-9E25-79EB37570794}" srcOrd="4" destOrd="0" parTransId="{4BFCA3C8-B8AB-4ACB-AF97-5E91436B41DB}" sibTransId="{0DECB702-A7B5-46D5-B4AC-3B80458A7E69}"/>
    <dgm:cxn modelId="{EC530064-B1F5-458E-93EA-BE11638FC491}" type="presOf" srcId="{1EEF2224-D41A-4160-A350-ADE70BADA125}" destId="{72204AEC-89B6-422E-9AE9-9CBA41CC9139}" srcOrd="0" destOrd="0" presId="urn:microsoft.com/office/officeart/2005/8/layout/hChevron3"/>
    <dgm:cxn modelId="{943901DE-7448-47D4-AE1B-AC1A0854665A}" type="presParOf" srcId="{B7D716DF-7421-4E00-BC30-846454124925}" destId="{C987361A-9E4B-40C6-A5F3-392D44DA94AF}" srcOrd="0" destOrd="0" presId="urn:microsoft.com/office/officeart/2005/8/layout/hChevron3"/>
    <dgm:cxn modelId="{E1DC0702-CBBA-45F3-B9E6-BAD7EA58FCDF}" type="presParOf" srcId="{B7D716DF-7421-4E00-BC30-846454124925}" destId="{A9D7A21D-3284-4579-94EF-9C62680931F3}" srcOrd="1" destOrd="0" presId="urn:microsoft.com/office/officeart/2005/8/layout/hChevron3"/>
    <dgm:cxn modelId="{D2D496FD-314A-4AEA-89A6-84A59E069265}" type="presParOf" srcId="{B7D716DF-7421-4E00-BC30-846454124925}" destId="{C816660C-166F-45FC-B1E6-AD2845D55408}" srcOrd="2" destOrd="0" presId="urn:microsoft.com/office/officeart/2005/8/layout/hChevron3"/>
    <dgm:cxn modelId="{565584AC-D15C-45D5-8DF7-600294577EBB}" type="presParOf" srcId="{B7D716DF-7421-4E00-BC30-846454124925}" destId="{94FEB07D-A5F5-418F-9C54-CF69B0EA7C0E}" srcOrd="3" destOrd="0" presId="urn:microsoft.com/office/officeart/2005/8/layout/hChevron3"/>
    <dgm:cxn modelId="{ADA2929E-7AE4-4EB0-B648-3F3307F4594B}" type="presParOf" srcId="{B7D716DF-7421-4E00-BC30-846454124925}" destId="{55FA1440-97AA-4F57-BB6E-01BFC74CE001}" srcOrd="4" destOrd="0" presId="urn:microsoft.com/office/officeart/2005/8/layout/hChevron3"/>
    <dgm:cxn modelId="{50E081F5-700C-4575-B9B1-4CBB51E474F5}" type="presParOf" srcId="{B7D716DF-7421-4E00-BC30-846454124925}" destId="{0D8D1DB8-9414-4680-A62B-60017C7AAF40}" srcOrd="5" destOrd="0" presId="urn:microsoft.com/office/officeart/2005/8/layout/hChevron3"/>
    <dgm:cxn modelId="{57B9D1C6-A5E8-4E42-A66F-6C0A3E59133B}" type="presParOf" srcId="{B7D716DF-7421-4E00-BC30-846454124925}" destId="{72204AEC-89B6-422E-9AE9-9CBA41CC9139}" srcOrd="6" destOrd="0" presId="urn:microsoft.com/office/officeart/2005/8/layout/hChevron3"/>
    <dgm:cxn modelId="{8F236AB8-5606-48B2-9015-976910F39C63}" type="presParOf" srcId="{B7D716DF-7421-4E00-BC30-846454124925}" destId="{E03770E9-90B4-4318-8020-3325AF08BE10}" srcOrd="7" destOrd="0" presId="urn:microsoft.com/office/officeart/2005/8/layout/hChevron3"/>
    <dgm:cxn modelId="{2A1EDB69-44FF-4637-B865-5FF92E669F81}" type="presParOf" srcId="{B7D716DF-7421-4E00-BC30-846454124925}" destId="{13CA0A5E-AD2B-41BE-B920-330A240D3F65}" srcOrd="8" destOrd="0" presId="urn:microsoft.com/office/officeart/2005/8/layout/hChevron3"/>
    <dgm:cxn modelId="{BAD1CB03-7941-4C1E-903C-A6ECCB1018ED}" type="presParOf" srcId="{B7D716DF-7421-4E00-BC30-846454124925}" destId="{EFDF9159-32B8-440F-9BC3-5D8CBABFE255}" srcOrd="9" destOrd="0" presId="urn:microsoft.com/office/officeart/2005/8/layout/hChevron3"/>
    <dgm:cxn modelId="{63884CF9-0739-40FD-8AEC-DDCEDFF33C0D}" type="presParOf" srcId="{B7D716DF-7421-4E00-BC30-846454124925}" destId="{D33E403D-47E7-43AF-9B30-28F720B82CA8}" srcOrd="10" destOrd="0" presId="urn:microsoft.com/office/officeart/2005/8/layout/hChevron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051CBBE-F8A0-4D13-913A-336D56A2F0C4}" type="doc">
      <dgm:prSet loTypeId="urn:microsoft.com/office/officeart/2005/8/layout/hChevron3" loCatId="process" qsTypeId="urn:microsoft.com/office/officeart/2005/8/quickstyle/simple1" qsCatId="simple" csTypeId="urn:microsoft.com/office/officeart/2005/8/colors/accent2_1" csCatId="accent2" phldr="1"/>
      <dgm:spPr/>
    </dgm:pt>
    <dgm:pt modelId="{D0A9909E-AA8F-4E13-A932-6371ADB71E69}">
      <dgm:prSet phldrT="[Texte]" custT="1"/>
      <dgm:spPr>
        <a:solidFill>
          <a:schemeClr val="bg1"/>
        </a:solidFill>
      </dgm:spPr>
      <dgm:t>
        <a:bodyPr/>
        <a:lstStyle/>
        <a:p>
          <a:r>
            <a:rPr lang="fr-FR" sz="1600" b="0" dirty="0" smtClean="0">
              <a:solidFill>
                <a:schemeClr val="tx1"/>
              </a:solidFill>
              <a:ea typeface="ＭＳ Ｐゴシック" pitchFamily="34" charset="-128"/>
            </a:rPr>
            <a:t>Principes</a:t>
          </a:r>
          <a:endParaRPr lang="fr-FR" sz="1600" b="0" dirty="0">
            <a:solidFill>
              <a:schemeClr val="tx1"/>
            </a:solidFill>
          </a:endParaRPr>
        </a:p>
      </dgm:t>
    </dgm:pt>
    <dgm:pt modelId="{A7524F36-A311-4ED4-B025-927635793F0F}" type="parTrans" cxnId="{75250C41-776D-4504-9A15-C47B7D367FA9}">
      <dgm:prSet/>
      <dgm:spPr/>
      <dgm:t>
        <a:bodyPr/>
        <a:lstStyle/>
        <a:p>
          <a:endParaRPr lang="fr-FR"/>
        </a:p>
      </dgm:t>
    </dgm:pt>
    <dgm:pt modelId="{15E17350-EADC-4859-A68D-B82DAC16C5AC}" type="sibTrans" cxnId="{75250C41-776D-4504-9A15-C47B7D367FA9}">
      <dgm:prSet/>
      <dgm:spPr/>
      <dgm:t>
        <a:bodyPr/>
        <a:lstStyle/>
        <a:p>
          <a:endParaRPr lang="fr-FR"/>
        </a:p>
      </dgm:t>
    </dgm:pt>
    <dgm:pt modelId="{69866737-49CE-471F-B8FD-CFC776485DBB}">
      <dgm:prSet phldrT="[Texte]" custT="1"/>
      <dgm:spPr>
        <a:solidFill>
          <a:schemeClr val="tx2">
            <a:lumMod val="75000"/>
          </a:schemeClr>
        </a:solidFill>
      </dgm:spPr>
      <dgm:t>
        <a:bodyPr/>
        <a:lstStyle/>
        <a:p>
          <a:r>
            <a:rPr lang="fr-FR" sz="1500" b="1" dirty="0" smtClean="0">
              <a:solidFill>
                <a:schemeClr val="bg1"/>
              </a:solidFill>
              <a:ea typeface="ＭＳ Ｐゴシック" pitchFamily="34" charset="-128"/>
            </a:rPr>
            <a:t>Sélection des indicateurs</a:t>
          </a:r>
          <a:endParaRPr lang="fr-FR" sz="1500" b="1" dirty="0">
            <a:solidFill>
              <a:schemeClr val="bg1"/>
            </a:solidFill>
            <a:ea typeface="ＭＳ Ｐゴシック" pitchFamily="34" charset="-128"/>
          </a:endParaRPr>
        </a:p>
      </dgm:t>
    </dgm:pt>
    <dgm:pt modelId="{ED1D985D-18F4-4927-8D21-ED8E78544FE3}" type="parTrans" cxnId="{328AA7A4-1C52-456A-9FA0-2105B4474FE1}">
      <dgm:prSet/>
      <dgm:spPr/>
      <dgm:t>
        <a:bodyPr/>
        <a:lstStyle/>
        <a:p>
          <a:endParaRPr lang="fr-FR"/>
        </a:p>
      </dgm:t>
    </dgm:pt>
    <dgm:pt modelId="{D35D161C-A3EA-4672-AEB2-E5E4BCF80A25}" type="sibTrans" cxnId="{328AA7A4-1C52-456A-9FA0-2105B4474FE1}">
      <dgm:prSet/>
      <dgm:spPr/>
      <dgm:t>
        <a:bodyPr/>
        <a:lstStyle/>
        <a:p>
          <a:endParaRPr lang="fr-FR"/>
        </a:p>
      </dgm:t>
    </dgm:pt>
    <dgm:pt modelId="{AC9B791B-91B3-4020-AF39-72B6B7ADB1DC}">
      <dgm:prSet phldrT="[Texte]"/>
      <dgm:spPr/>
      <dgm:t>
        <a:bodyPr/>
        <a:lstStyle/>
        <a:p>
          <a:r>
            <a:rPr lang="fr-FR" dirty="0" smtClean="0">
              <a:ea typeface="ＭＳ Ｐゴシック" pitchFamily="34" charset="-128"/>
            </a:rPr>
            <a:t>Calcul du score</a:t>
          </a:r>
          <a:endParaRPr lang="fr-FR" dirty="0"/>
        </a:p>
      </dgm:t>
    </dgm:pt>
    <dgm:pt modelId="{8C261B5D-A822-4025-9B94-77AA99B58D3C}" type="parTrans" cxnId="{E71CD2F6-68AD-4DDB-AD52-C908DAD8F1B4}">
      <dgm:prSet/>
      <dgm:spPr/>
      <dgm:t>
        <a:bodyPr/>
        <a:lstStyle/>
        <a:p>
          <a:endParaRPr lang="fr-FR"/>
        </a:p>
      </dgm:t>
    </dgm:pt>
    <dgm:pt modelId="{68318E8E-6FA7-4187-96AE-A6B4065D90E9}" type="sibTrans" cxnId="{E71CD2F6-68AD-4DDB-AD52-C908DAD8F1B4}">
      <dgm:prSet/>
      <dgm:spPr/>
      <dgm:t>
        <a:bodyPr/>
        <a:lstStyle/>
        <a:p>
          <a:endParaRPr lang="fr-FR"/>
        </a:p>
      </dgm:t>
    </dgm:pt>
    <dgm:pt modelId="{D066382B-574B-4E4E-9E25-79EB37570794}">
      <dgm:prSet phldrT="[Texte]"/>
      <dgm:spPr/>
      <dgm:t>
        <a:bodyPr/>
        <a:lstStyle/>
        <a:p>
          <a:r>
            <a:rPr lang="fr-FR" dirty="0" smtClean="0">
              <a:ea typeface="ＭＳ Ｐゴシック" pitchFamily="34" charset="-128"/>
            </a:rPr>
            <a:t>Evaluation</a:t>
          </a:r>
          <a:endParaRPr lang="fr-FR" dirty="0"/>
        </a:p>
      </dgm:t>
    </dgm:pt>
    <dgm:pt modelId="{4BFCA3C8-B8AB-4ACB-AF97-5E91436B41DB}" type="parTrans" cxnId="{5DCF75C0-DF13-461C-A8C7-7FE2F0FF0315}">
      <dgm:prSet/>
      <dgm:spPr/>
      <dgm:t>
        <a:bodyPr/>
        <a:lstStyle/>
        <a:p>
          <a:endParaRPr lang="fr-FR"/>
        </a:p>
      </dgm:t>
    </dgm:pt>
    <dgm:pt modelId="{0DECB702-A7B5-46D5-B4AC-3B80458A7E69}" type="sibTrans" cxnId="{5DCF75C0-DF13-461C-A8C7-7FE2F0FF0315}">
      <dgm:prSet/>
      <dgm:spPr/>
      <dgm:t>
        <a:bodyPr/>
        <a:lstStyle/>
        <a:p>
          <a:endParaRPr lang="fr-FR"/>
        </a:p>
      </dgm:t>
    </dgm:pt>
    <dgm:pt modelId="{1EEF2224-D41A-4160-A350-ADE70BADA125}">
      <dgm:prSet phldrT="[Texte]"/>
      <dgm:spPr/>
      <dgm:t>
        <a:bodyPr/>
        <a:lstStyle/>
        <a:p>
          <a:r>
            <a:rPr lang="fr-FR" dirty="0" smtClean="0">
              <a:ea typeface="ＭＳ Ｐゴシック" pitchFamily="34" charset="-128"/>
            </a:rPr>
            <a:t>Valorisation financière</a:t>
          </a:r>
          <a:endParaRPr lang="fr-FR" dirty="0"/>
        </a:p>
      </dgm:t>
    </dgm:pt>
    <dgm:pt modelId="{63916E50-C7C9-4C1B-9A4A-49D9B696DB8D}" type="parTrans" cxnId="{08F5344C-5BC0-4CD0-AC30-B47FC60DDCE1}">
      <dgm:prSet/>
      <dgm:spPr/>
      <dgm:t>
        <a:bodyPr/>
        <a:lstStyle/>
        <a:p>
          <a:endParaRPr lang="fr-FR"/>
        </a:p>
      </dgm:t>
    </dgm:pt>
    <dgm:pt modelId="{9D5A757A-450F-4B53-B4EA-0A26A76FFFF9}" type="sibTrans" cxnId="{08F5344C-5BC0-4CD0-AC30-B47FC60DDCE1}">
      <dgm:prSet/>
      <dgm:spPr/>
      <dgm:t>
        <a:bodyPr/>
        <a:lstStyle/>
        <a:p>
          <a:endParaRPr lang="fr-FR"/>
        </a:p>
      </dgm:t>
    </dgm:pt>
    <dgm:pt modelId="{305E6321-C74B-4606-A36A-6E3CC00CDFE7}">
      <dgm:prSet phldrT="[Texte]"/>
      <dgm:spPr/>
      <dgm:t>
        <a:bodyPr/>
        <a:lstStyle/>
        <a:p>
          <a:r>
            <a:rPr lang="fr-FR" dirty="0" smtClean="0"/>
            <a:t>Calendrier</a:t>
          </a:r>
          <a:endParaRPr lang="fr-FR" dirty="0"/>
        </a:p>
      </dgm:t>
    </dgm:pt>
    <dgm:pt modelId="{DD2B3CC1-7E2F-4A65-845D-7DA40EA43662}" type="parTrans" cxnId="{64DBBA9A-1470-425A-8DD5-25AA76C599E3}">
      <dgm:prSet/>
      <dgm:spPr/>
      <dgm:t>
        <a:bodyPr/>
        <a:lstStyle/>
        <a:p>
          <a:endParaRPr lang="fr-FR"/>
        </a:p>
      </dgm:t>
    </dgm:pt>
    <dgm:pt modelId="{1789EBC3-E2C4-4238-AF64-217C4A6E55C8}" type="sibTrans" cxnId="{64DBBA9A-1470-425A-8DD5-25AA76C599E3}">
      <dgm:prSet/>
      <dgm:spPr/>
      <dgm:t>
        <a:bodyPr/>
        <a:lstStyle/>
        <a:p>
          <a:endParaRPr lang="fr-FR"/>
        </a:p>
      </dgm:t>
    </dgm:pt>
    <dgm:pt modelId="{B7D716DF-7421-4E00-BC30-846454124925}" type="pres">
      <dgm:prSet presAssocID="{B051CBBE-F8A0-4D13-913A-336D56A2F0C4}" presName="Name0" presStyleCnt="0">
        <dgm:presLayoutVars>
          <dgm:dir/>
          <dgm:resizeHandles val="exact"/>
        </dgm:presLayoutVars>
      </dgm:prSet>
      <dgm:spPr/>
    </dgm:pt>
    <dgm:pt modelId="{C987361A-9E4B-40C6-A5F3-392D44DA94AF}" type="pres">
      <dgm:prSet presAssocID="{D0A9909E-AA8F-4E13-A932-6371ADB71E69}" presName="parTxOnly" presStyleLbl="node1" presStyleIdx="0" presStyleCnt="6" custLinFactNeighborX="-305">
        <dgm:presLayoutVars>
          <dgm:bulletEnabled val="1"/>
        </dgm:presLayoutVars>
      </dgm:prSet>
      <dgm:spPr/>
      <dgm:t>
        <a:bodyPr/>
        <a:lstStyle/>
        <a:p>
          <a:endParaRPr lang="fr-FR"/>
        </a:p>
      </dgm:t>
    </dgm:pt>
    <dgm:pt modelId="{A9D7A21D-3284-4579-94EF-9C62680931F3}" type="pres">
      <dgm:prSet presAssocID="{15E17350-EADC-4859-A68D-B82DAC16C5AC}" presName="parSpace" presStyleCnt="0"/>
      <dgm:spPr/>
    </dgm:pt>
    <dgm:pt modelId="{C816660C-166F-45FC-B1E6-AD2845D55408}" type="pres">
      <dgm:prSet presAssocID="{69866737-49CE-471F-B8FD-CFC776485DBB}" presName="parTxOnly" presStyleLbl="node1" presStyleIdx="1" presStyleCnt="6">
        <dgm:presLayoutVars>
          <dgm:bulletEnabled val="1"/>
        </dgm:presLayoutVars>
      </dgm:prSet>
      <dgm:spPr/>
      <dgm:t>
        <a:bodyPr/>
        <a:lstStyle/>
        <a:p>
          <a:endParaRPr lang="fr-FR"/>
        </a:p>
      </dgm:t>
    </dgm:pt>
    <dgm:pt modelId="{94FEB07D-A5F5-418F-9C54-CF69B0EA7C0E}" type="pres">
      <dgm:prSet presAssocID="{D35D161C-A3EA-4672-AEB2-E5E4BCF80A25}" presName="parSpace" presStyleCnt="0"/>
      <dgm:spPr/>
    </dgm:pt>
    <dgm:pt modelId="{55FA1440-97AA-4F57-BB6E-01BFC74CE001}" type="pres">
      <dgm:prSet presAssocID="{AC9B791B-91B3-4020-AF39-72B6B7ADB1DC}" presName="parTxOnly" presStyleLbl="node1" presStyleIdx="2" presStyleCnt="6">
        <dgm:presLayoutVars>
          <dgm:bulletEnabled val="1"/>
        </dgm:presLayoutVars>
      </dgm:prSet>
      <dgm:spPr/>
      <dgm:t>
        <a:bodyPr/>
        <a:lstStyle/>
        <a:p>
          <a:endParaRPr lang="fr-FR"/>
        </a:p>
      </dgm:t>
    </dgm:pt>
    <dgm:pt modelId="{0D8D1DB8-9414-4680-A62B-60017C7AAF40}" type="pres">
      <dgm:prSet presAssocID="{68318E8E-6FA7-4187-96AE-A6B4065D90E9}" presName="parSpace" presStyleCnt="0"/>
      <dgm:spPr/>
    </dgm:pt>
    <dgm:pt modelId="{72204AEC-89B6-422E-9AE9-9CBA41CC9139}" type="pres">
      <dgm:prSet presAssocID="{1EEF2224-D41A-4160-A350-ADE70BADA125}" presName="parTxOnly" presStyleLbl="node1" presStyleIdx="3" presStyleCnt="6">
        <dgm:presLayoutVars>
          <dgm:bulletEnabled val="1"/>
        </dgm:presLayoutVars>
      </dgm:prSet>
      <dgm:spPr/>
      <dgm:t>
        <a:bodyPr/>
        <a:lstStyle/>
        <a:p>
          <a:endParaRPr lang="fr-FR"/>
        </a:p>
      </dgm:t>
    </dgm:pt>
    <dgm:pt modelId="{E03770E9-90B4-4318-8020-3325AF08BE10}" type="pres">
      <dgm:prSet presAssocID="{9D5A757A-450F-4B53-B4EA-0A26A76FFFF9}" presName="parSpace" presStyleCnt="0"/>
      <dgm:spPr/>
    </dgm:pt>
    <dgm:pt modelId="{13CA0A5E-AD2B-41BE-B920-330A240D3F65}" type="pres">
      <dgm:prSet presAssocID="{D066382B-574B-4E4E-9E25-79EB37570794}" presName="parTxOnly" presStyleLbl="node1" presStyleIdx="4" presStyleCnt="6">
        <dgm:presLayoutVars>
          <dgm:bulletEnabled val="1"/>
        </dgm:presLayoutVars>
      </dgm:prSet>
      <dgm:spPr/>
      <dgm:t>
        <a:bodyPr/>
        <a:lstStyle/>
        <a:p>
          <a:endParaRPr lang="fr-FR"/>
        </a:p>
      </dgm:t>
    </dgm:pt>
    <dgm:pt modelId="{EFDF9159-32B8-440F-9BC3-5D8CBABFE255}" type="pres">
      <dgm:prSet presAssocID="{0DECB702-A7B5-46D5-B4AC-3B80458A7E69}" presName="parSpace" presStyleCnt="0"/>
      <dgm:spPr/>
    </dgm:pt>
    <dgm:pt modelId="{D33E403D-47E7-43AF-9B30-28F720B82CA8}" type="pres">
      <dgm:prSet presAssocID="{305E6321-C74B-4606-A36A-6E3CC00CDFE7}" presName="parTxOnly" presStyleLbl="node1" presStyleIdx="5" presStyleCnt="6">
        <dgm:presLayoutVars>
          <dgm:bulletEnabled val="1"/>
        </dgm:presLayoutVars>
      </dgm:prSet>
      <dgm:spPr/>
      <dgm:t>
        <a:bodyPr/>
        <a:lstStyle/>
        <a:p>
          <a:endParaRPr lang="fr-FR"/>
        </a:p>
      </dgm:t>
    </dgm:pt>
  </dgm:ptLst>
  <dgm:cxnLst>
    <dgm:cxn modelId="{431252CD-8A79-4274-A391-A4C3EC982DA6}" type="presOf" srcId="{D0A9909E-AA8F-4E13-A932-6371ADB71E69}" destId="{C987361A-9E4B-40C6-A5F3-392D44DA94AF}" srcOrd="0" destOrd="0" presId="urn:microsoft.com/office/officeart/2005/8/layout/hChevron3"/>
    <dgm:cxn modelId="{6E501CD4-1C30-473C-8FFD-86DE717C6262}" type="presOf" srcId="{1EEF2224-D41A-4160-A350-ADE70BADA125}" destId="{72204AEC-89B6-422E-9AE9-9CBA41CC9139}" srcOrd="0" destOrd="0" presId="urn:microsoft.com/office/officeart/2005/8/layout/hChevron3"/>
    <dgm:cxn modelId="{08F5344C-5BC0-4CD0-AC30-B47FC60DDCE1}" srcId="{B051CBBE-F8A0-4D13-913A-336D56A2F0C4}" destId="{1EEF2224-D41A-4160-A350-ADE70BADA125}" srcOrd="3" destOrd="0" parTransId="{63916E50-C7C9-4C1B-9A4A-49D9B696DB8D}" sibTransId="{9D5A757A-450F-4B53-B4EA-0A26A76FFFF9}"/>
    <dgm:cxn modelId="{64DBBA9A-1470-425A-8DD5-25AA76C599E3}" srcId="{B051CBBE-F8A0-4D13-913A-336D56A2F0C4}" destId="{305E6321-C74B-4606-A36A-6E3CC00CDFE7}" srcOrd="5" destOrd="0" parTransId="{DD2B3CC1-7E2F-4A65-845D-7DA40EA43662}" sibTransId="{1789EBC3-E2C4-4238-AF64-217C4A6E55C8}"/>
    <dgm:cxn modelId="{2A3528C8-DFAD-426D-A7BA-BE5F75FB85C9}" type="presOf" srcId="{AC9B791B-91B3-4020-AF39-72B6B7ADB1DC}" destId="{55FA1440-97AA-4F57-BB6E-01BFC74CE001}" srcOrd="0" destOrd="0" presId="urn:microsoft.com/office/officeart/2005/8/layout/hChevron3"/>
    <dgm:cxn modelId="{9DE9941B-8A4C-4531-A44D-03A76B8833B8}" type="presOf" srcId="{305E6321-C74B-4606-A36A-6E3CC00CDFE7}" destId="{D33E403D-47E7-43AF-9B30-28F720B82CA8}" srcOrd="0" destOrd="0" presId="urn:microsoft.com/office/officeart/2005/8/layout/hChevron3"/>
    <dgm:cxn modelId="{5DCF75C0-DF13-461C-A8C7-7FE2F0FF0315}" srcId="{B051CBBE-F8A0-4D13-913A-336D56A2F0C4}" destId="{D066382B-574B-4E4E-9E25-79EB37570794}" srcOrd="4" destOrd="0" parTransId="{4BFCA3C8-B8AB-4ACB-AF97-5E91436B41DB}" sibTransId="{0DECB702-A7B5-46D5-B4AC-3B80458A7E69}"/>
    <dgm:cxn modelId="{75250C41-776D-4504-9A15-C47B7D367FA9}" srcId="{B051CBBE-F8A0-4D13-913A-336D56A2F0C4}" destId="{D0A9909E-AA8F-4E13-A932-6371ADB71E69}" srcOrd="0" destOrd="0" parTransId="{A7524F36-A311-4ED4-B025-927635793F0F}" sibTransId="{15E17350-EADC-4859-A68D-B82DAC16C5AC}"/>
    <dgm:cxn modelId="{2B6EF692-E9AE-4DE1-BDB3-FDB75ED13C3E}" type="presOf" srcId="{69866737-49CE-471F-B8FD-CFC776485DBB}" destId="{C816660C-166F-45FC-B1E6-AD2845D55408}" srcOrd="0" destOrd="0" presId="urn:microsoft.com/office/officeart/2005/8/layout/hChevron3"/>
    <dgm:cxn modelId="{E71CD2F6-68AD-4DDB-AD52-C908DAD8F1B4}" srcId="{B051CBBE-F8A0-4D13-913A-336D56A2F0C4}" destId="{AC9B791B-91B3-4020-AF39-72B6B7ADB1DC}" srcOrd="2" destOrd="0" parTransId="{8C261B5D-A822-4025-9B94-77AA99B58D3C}" sibTransId="{68318E8E-6FA7-4187-96AE-A6B4065D90E9}"/>
    <dgm:cxn modelId="{BB43BF1E-8A95-42D1-AEF1-757B326A462A}" type="presOf" srcId="{B051CBBE-F8A0-4D13-913A-336D56A2F0C4}" destId="{B7D716DF-7421-4E00-BC30-846454124925}" srcOrd="0" destOrd="0" presId="urn:microsoft.com/office/officeart/2005/8/layout/hChevron3"/>
    <dgm:cxn modelId="{328AA7A4-1C52-456A-9FA0-2105B4474FE1}" srcId="{B051CBBE-F8A0-4D13-913A-336D56A2F0C4}" destId="{69866737-49CE-471F-B8FD-CFC776485DBB}" srcOrd="1" destOrd="0" parTransId="{ED1D985D-18F4-4927-8D21-ED8E78544FE3}" sibTransId="{D35D161C-A3EA-4672-AEB2-E5E4BCF80A25}"/>
    <dgm:cxn modelId="{44AB6F2F-3BD8-492A-B155-52FAB8CE34BC}" type="presOf" srcId="{D066382B-574B-4E4E-9E25-79EB37570794}" destId="{13CA0A5E-AD2B-41BE-B920-330A240D3F65}" srcOrd="0" destOrd="0" presId="urn:microsoft.com/office/officeart/2005/8/layout/hChevron3"/>
    <dgm:cxn modelId="{BDADB5D6-D97C-479D-9005-1CE3FDFAC15B}" type="presParOf" srcId="{B7D716DF-7421-4E00-BC30-846454124925}" destId="{C987361A-9E4B-40C6-A5F3-392D44DA94AF}" srcOrd="0" destOrd="0" presId="urn:microsoft.com/office/officeart/2005/8/layout/hChevron3"/>
    <dgm:cxn modelId="{BC19E56E-F7D4-4928-B4E3-E1AFFDC14017}" type="presParOf" srcId="{B7D716DF-7421-4E00-BC30-846454124925}" destId="{A9D7A21D-3284-4579-94EF-9C62680931F3}" srcOrd="1" destOrd="0" presId="urn:microsoft.com/office/officeart/2005/8/layout/hChevron3"/>
    <dgm:cxn modelId="{9E7D7903-E4DC-451D-A5CE-A7A49E9418CF}" type="presParOf" srcId="{B7D716DF-7421-4E00-BC30-846454124925}" destId="{C816660C-166F-45FC-B1E6-AD2845D55408}" srcOrd="2" destOrd="0" presId="urn:microsoft.com/office/officeart/2005/8/layout/hChevron3"/>
    <dgm:cxn modelId="{B0F99018-2EB6-4106-9DC6-BD8DA50D6A05}" type="presParOf" srcId="{B7D716DF-7421-4E00-BC30-846454124925}" destId="{94FEB07D-A5F5-418F-9C54-CF69B0EA7C0E}" srcOrd="3" destOrd="0" presId="urn:microsoft.com/office/officeart/2005/8/layout/hChevron3"/>
    <dgm:cxn modelId="{391CD480-E84A-446F-8489-A85463D00415}" type="presParOf" srcId="{B7D716DF-7421-4E00-BC30-846454124925}" destId="{55FA1440-97AA-4F57-BB6E-01BFC74CE001}" srcOrd="4" destOrd="0" presId="urn:microsoft.com/office/officeart/2005/8/layout/hChevron3"/>
    <dgm:cxn modelId="{9C793320-A754-4A00-B50C-571B9200D154}" type="presParOf" srcId="{B7D716DF-7421-4E00-BC30-846454124925}" destId="{0D8D1DB8-9414-4680-A62B-60017C7AAF40}" srcOrd="5" destOrd="0" presId="urn:microsoft.com/office/officeart/2005/8/layout/hChevron3"/>
    <dgm:cxn modelId="{C7C9B92C-2C1A-4DD1-BB28-4534349F4C6F}" type="presParOf" srcId="{B7D716DF-7421-4E00-BC30-846454124925}" destId="{72204AEC-89B6-422E-9AE9-9CBA41CC9139}" srcOrd="6" destOrd="0" presId="urn:microsoft.com/office/officeart/2005/8/layout/hChevron3"/>
    <dgm:cxn modelId="{965C5250-0695-41D5-836F-B9E2B266B906}" type="presParOf" srcId="{B7D716DF-7421-4E00-BC30-846454124925}" destId="{E03770E9-90B4-4318-8020-3325AF08BE10}" srcOrd="7" destOrd="0" presId="urn:microsoft.com/office/officeart/2005/8/layout/hChevron3"/>
    <dgm:cxn modelId="{057A621C-9BBD-4C5B-989E-44619EEDE2AC}" type="presParOf" srcId="{B7D716DF-7421-4E00-BC30-846454124925}" destId="{13CA0A5E-AD2B-41BE-B920-330A240D3F65}" srcOrd="8" destOrd="0" presId="urn:microsoft.com/office/officeart/2005/8/layout/hChevron3"/>
    <dgm:cxn modelId="{9AA74A38-A5CD-4A1D-BCC2-6FFE0DCF9B93}" type="presParOf" srcId="{B7D716DF-7421-4E00-BC30-846454124925}" destId="{EFDF9159-32B8-440F-9BC3-5D8CBABFE255}" srcOrd="9" destOrd="0" presId="urn:microsoft.com/office/officeart/2005/8/layout/hChevron3"/>
    <dgm:cxn modelId="{8D1A1666-8F77-483A-8D31-35B362ECCCAF}" type="presParOf" srcId="{B7D716DF-7421-4E00-BC30-846454124925}" destId="{D33E403D-47E7-43AF-9B30-28F720B82CA8}" srcOrd="10" destOrd="0" presId="urn:microsoft.com/office/officeart/2005/8/layout/hChevron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B051CBBE-F8A0-4D13-913A-336D56A2F0C4}" type="doc">
      <dgm:prSet loTypeId="urn:microsoft.com/office/officeart/2005/8/layout/hChevron3" loCatId="process" qsTypeId="urn:microsoft.com/office/officeart/2005/8/quickstyle/simple1" qsCatId="simple" csTypeId="urn:microsoft.com/office/officeart/2005/8/colors/accent2_1" csCatId="accent2" phldr="1"/>
      <dgm:spPr/>
    </dgm:pt>
    <dgm:pt modelId="{D0A9909E-AA8F-4E13-A932-6371ADB71E69}">
      <dgm:prSet phldrT="[Texte]" custT="1"/>
      <dgm:spPr>
        <a:solidFill>
          <a:schemeClr val="bg1"/>
        </a:solidFill>
      </dgm:spPr>
      <dgm:t>
        <a:bodyPr/>
        <a:lstStyle/>
        <a:p>
          <a:r>
            <a:rPr lang="fr-FR" sz="1600" b="0" dirty="0" smtClean="0">
              <a:solidFill>
                <a:schemeClr val="tx1"/>
              </a:solidFill>
              <a:ea typeface="ＭＳ Ｐゴシック" pitchFamily="34" charset="-128"/>
            </a:rPr>
            <a:t>Principes</a:t>
          </a:r>
          <a:endParaRPr lang="fr-FR" sz="1600" b="0" dirty="0">
            <a:solidFill>
              <a:schemeClr val="tx1"/>
            </a:solidFill>
          </a:endParaRPr>
        </a:p>
      </dgm:t>
    </dgm:pt>
    <dgm:pt modelId="{A7524F36-A311-4ED4-B025-927635793F0F}" type="parTrans" cxnId="{75250C41-776D-4504-9A15-C47B7D367FA9}">
      <dgm:prSet/>
      <dgm:spPr/>
      <dgm:t>
        <a:bodyPr/>
        <a:lstStyle/>
        <a:p>
          <a:endParaRPr lang="fr-FR"/>
        </a:p>
      </dgm:t>
    </dgm:pt>
    <dgm:pt modelId="{15E17350-EADC-4859-A68D-B82DAC16C5AC}" type="sibTrans" cxnId="{75250C41-776D-4504-9A15-C47B7D367FA9}">
      <dgm:prSet/>
      <dgm:spPr/>
      <dgm:t>
        <a:bodyPr/>
        <a:lstStyle/>
        <a:p>
          <a:endParaRPr lang="fr-FR"/>
        </a:p>
      </dgm:t>
    </dgm:pt>
    <dgm:pt modelId="{69866737-49CE-471F-B8FD-CFC776485DBB}">
      <dgm:prSet phldrT="[Texte]" custT="1"/>
      <dgm:spPr>
        <a:solidFill>
          <a:schemeClr val="tx2">
            <a:lumMod val="75000"/>
          </a:schemeClr>
        </a:solidFill>
      </dgm:spPr>
      <dgm:t>
        <a:bodyPr/>
        <a:lstStyle/>
        <a:p>
          <a:r>
            <a:rPr lang="fr-FR" sz="1500" b="1" dirty="0" smtClean="0">
              <a:solidFill>
                <a:schemeClr val="bg1"/>
              </a:solidFill>
              <a:ea typeface="ＭＳ Ｐゴシック" pitchFamily="34" charset="-128"/>
            </a:rPr>
            <a:t>Sélection des indicateurs</a:t>
          </a:r>
          <a:endParaRPr lang="fr-FR" sz="1500" b="1" dirty="0">
            <a:solidFill>
              <a:schemeClr val="bg1"/>
            </a:solidFill>
            <a:ea typeface="ＭＳ Ｐゴシック" pitchFamily="34" charset="-128"/>
          </a:endParaRPr>
        </a:p>
      </dgm:t>
    </dgm:pt>
    <dgm:pt modelId="{ED1D985D-18F4-4927-8D21-ED8E78544FE3}" type="parTrans" cxnId="{328AA7A4-1C52-456A-9FA0-2105B4474FE1}">
      <dgm:prSet/>
      <dgm:spPr/>
      <dgm:t>
        <a:bodyPr/>
        <a:lstStyle/>
        <a:p>
          <a:endParaRPr lang="fr-FR"/>
        </a:p>
      </dgm:t>
    </dgm:pt>
    <dgm:pt modelId="{D35D161C-A3EA-4672-AEB2-E5E4BCF80A25}" type="sibTrans" cxnId="{328AA7A4-1C52-456A-9FA0-2105B4474FE1}">
      <dgm:prSet/>
      <dgm:spPr/>
      <dgm:t>
        <a:bodyPr/>
        <a:lstStyle/>
        <a:p>
          <a:endParaRPr lang="fr-FR"/>
        </a:p>
      </dgm:t>
    </dgm:pt>
    <dgm:pt modelId="{AC9B791B-91B3-4020-AF39-72B6B7ADB1DC}">
      <dgm:prSet phldrT="[Texte]"/>
      <dgm:spPr/>
      <dgm:t>
        <a:bodyPr/>
        <a:lstStyle/>
        <a:p>
          <a:r>
            <a:rPr lang="fr-FR" dirty="0" smtClean="0">
              <a:ea typeface="ＭＳ Ｐゴシック" pitchFamily="34" charset="-128"/>
            </a:rPr>
            <a:t>Calcul du score</a:t>
          </a:r>
          <a:endParaRPr lang="fr-FR" dirty="0"/>
        </a:p>
      </dgm:t>
    </dgm:pt>
    <dgm:pt modelId="{8C261B5D-A822-4025-9B94-77AA99B58D3C}" type="parTrans" cxnId="{E71CD2F6-68AD-4DDB-AD52-C908DAD8F1B4}">
      <dgm:prSet/>
      <dgm:spPr/>
      <dgm:t>
        <a:bodyPr/>
        <a:lstStyle/>
        <a:p>
          <a:endParaRPr lang="fr-FR"/>
        </a:p>
      </dgm:t>
    </dgm:pt>
    <dgm:pt modelId="{68318E8E-6FA7-4187-96AE-A6B4065D90E9}" type="sibTrans" cxnId="{E71CD2F6-68AD-4DDB-AD52-C908DAD8F1B4}">
      <dgm:prSet/>
      <dgm:spPr/>
      <dgm:t>
        <a:bodyPr/>
        <a:lstStyle/>
        <a:p>
          <a:endParaRPr lang="fr-FR"/>
        </a:p>
      </dgm:t>
    </dgm:pt>
    <dgm:pt modelId="{D066382B-574B-4E4E-9E25-79EB37570794}">
      <dgm:prSet phldrT="[Texte]"/>
      <dgm:spPr/>
      <dgm:t>
        <a:bodyPr/>
        <a:lstStyle/>
        <a:p>
          <a:r>
            <a:rPr lang="fr-FR" dirty="0" smtClean="0">
              <a:ea typeface="ＭＳ Ｐゴシック" pitchFamily="34" charset="-128"/>
            </a:rPr>
            <a:t>Evaluation</a:t>
          </a:r>
          <a:endParaRPr lang="fr-FR" dirty="0"/>
        </a:p>
      </dgm:t>
    </dgm:pt>
    <dgm:pt modelId="{4BFCA3C8-B8AB-4ACB-AF97-5E91436B41DB}" type="parTrans" cxnId="{5DCF75C0-DF13-461C-A8C7-7FE2F0FF0315}">
      <dgm:prSet/>
      <dgm:spPr/>
      <dgm:t>
        <a:bodyPr/>
        <a:lstStyle/>
        <a:p>
          <a:endParaRPr lang="fr-FR"/>
        </a:p>
      </dgm:t>
    </dgm:pt>
    <dgm:pt modelId="{0DECB702-A7B5-46D5-B4AC-3B80458A7E69}" type="sibTrans" cxnId="{5DCF75C0-DF13-461C-A8C7-7FE2F0FF0315}">
      <dgm:prSet/>
      <dgm:spPr/>
      <dgm:t>
        <a:bodyPr/>
        <a:lstStyle/>
        <a:p>
          <a:endParaRPr lang="fr-FR"/>
        </a:p>
      </dgm:t>
    </dgm:pt>
    <dgm:pt modelId="{1EEF2224-D41A-4160-A350-ADE70BADA125}">
      <dgm:prSet phldrT="[Texte]"/>
      <dgm:spPr/>
      <dgm:t>
        <a:bodyPr/>
        <a:lstStyle/>
        <a:p>
          <a:r>
            <a:rPr lang="fr-FR" dirty="0" smtClean="0">
              <a:ea typeface="ＭＳ Ｐゴシック" pitchFamily="34" charset="-128"/>
            </a:rPr>
            <a:t>Valorisation financière</a:t>
          </a:r>
          <a:endParaRPr lang="fr-FR" dirty="0"/>
        </a:p>
      </dgm:t>
    </dgm:pt>
    <dgm:pt modelId="{63916E50-C7C9-4C1B-9A4A-49D9B696DB8D}" type="parTrans" cxnId="{08F5344C-5BC0-4CD0-AC30-B47FC60DDCE1}">
      <dgm:prSet/>
      <dgm:spPr/>
      <dgm:t>
        <a:bodyPr/>
        <a:lstStyle/>
        <a:p>
          <a:endParaRPr lang="fr-FR"/>
        </a:p>
      </dgm:t>
    </dgm:pt>
    <dgm:pt modelId="{9D5A757A-450F-4B53-B4EA-0A26A76FFFF9}" type="sibTrans" cxnId="{08F5344C-5BC0-4CD0-AC30-B47FC60DDCE1}">
      <dgm:prSet/>
      <dgm:spPr/>
      <dgm:t>
        <a:bodyPr/>
        <a:lstStyle/>
        <a:p>
          <a:endParaRPr lang="fr-FR"/>
        </a:p>
      </dgm:t>
    </dgm:pt>
    <dgm:pt modelId="{305E6321-C74B-4606-A36A-6E3CC00CDFE7}">
      <dgm:prSet phldrT="[Texte]"/>
      <dgm:spPr/>
      <dgm:t>
        <a:bodyPr/>
        <a:lstStyle/>
        <a:p>
          <a:r>
            <a:rPr lang="fr-FR" dirty="0" smtClean="0"/>
            <a:t>Calendrier</a:t>
          </a:r>
          <a:endParaRPr lang="fr-FR" dirty="0"/>
        </a:p>
      </dgm:t>
    </dgm:pt>
    <dgm:pt modelId="{DD2B3CC1-7E2F-4A65-845D-7DA40EA43662}" type="parTrans" cxnId="{64DBBA9A-1470-425A-8DD5-25AA76C599E3}">
      <dgm:prSet/>
      <dgm:spPr/>
      <dgm:t>
        <a:bodyPr/>
        <a:lstStyle/>
        <a:p>
          <a:endParaRPr lang="fr-FR"/>
        </a:p>
      </dgm:t>
    </dgm:pt>
    <dgm:pt modelId="{1789EBC3-E2C4-4238-AF64-217C4A6E55C8}" type="sibTrans" cxnId="{64DBBA9A-1470-425A-8DD5-25AA76C599E3}">
      <dgm:prSet/>
      <dgm:spPr/>
      <dgm:t>
        <a:bodyPr/>
        <a:lstStyle/>
        <a:p>
          <a:endParaRPr lang="fr-FR"/>
        </a:p>
      </dgm:t>
    </dgm:pt>
    <dgm:pt modelId="{B7D716DF-7421-4E00-BC30-846454124925}" type="pres">
      <dgm:prSet presAssocID="{B051CBBE-F8A0-4D13-913A-336D56A2F0C4}" presName="Name0" presStyleCnt="0">
        <dgm:presLayoutVars>
          <dgm:dir/>
          <dgm:resizeHandles val="exact"/>
        </dgm:presLayoutVars>
      </dgm:prSet>
      <dgm:spPr/>
    </dgm:pt>
    <dgm:pt modelId="{C987361A-9E4B-40C6-A5F3-392D44DA94AF}" type="pres">
      <dgm:prSet presAssocID="{D0A9909E-AA8F-4E13-A932-6371ADB71E69}" presName="parTxOnly" presStyleLbl="node1" presStyleIdx="0" presStyleCnt="6" custLinFactNeighborX="-305">
        <dgm:presLayoutVars>
          <dgm:bulletEnabled val="1"/>
        </dgm:presLayoutVars>
      </dgm:prSet>
      <dgm:spPr/>
      <dgm:t>
        <a:bodyPr/>
        <a:lstStyle/>
        <a:p>
          <a:endParaRPr lang="fr-FR"/>
        </a:p>
      </dgm:t>
    </dgm:pt>
    <dgm:pt modelId="{A9D7A21D-3284-4579-94EF-9C62680931F3}" type="pres">
      <dgm:prSet presAssocID="{15E17350-EADC-4859-A68D-B82DAC16C5AC}" presName="parSpace" presStyleCnt="0"/>
      <dgm:spPr/>
    </dgm:pt>
    <dgm:pt modelId="{C816660C-166F-45FC-B1E6-AD2845D55408}" type="pres">
      <dgm:prSet presAssocID="{69866737-49CE-471F-B8FD-CFC776485DBB}" presName="parTxOnly" presStyleLbl="node1" presStyleIdx="1" presStyleCnt="6">
        <dgm:presLayoutVars>
          <dgm:bulletEnabled val="1"/>
        </dgm:presLayoutVars>
      </dgm:prSet>
      <dgm:spPr/>
      <dgm:t>
        <a:bodyPr/>
        <a:lstStyle/>
        <a:p>
          <a:endParaRPr lang="fr-FR"/>
        </a:p>
      </dgm:t>
    </dgm:pt>
    <dgm:pt modelId="{94FEB07D-A5F5-418F-9C54-CF69B0EA7C0E}" type="pres">
      <dgm:prSet presAssocID="{D35D161C-A3EA-4672-AEB2-E5E4BCF80A25}" presName="parSpace" presStyleCnt="0"/>
      <dgm:spPr/>
    </dgm:pt>
    <dgm:pt modelId="{55FA1440-97AA-4F57-BB6E-01BFC74CE001}" type="pres">
      <dgm:prSet presAssocID="{AC9B791B-91B3-4020-AF39-72B6B7ADB1DC}" presName="parTxOnly" presStyleLbl="node1" presStyleIdx="2" presStyleCnt="6">
        <dgm:presLayoutVars>
          <dgm:bulletEnabled val="1"/>
        </dgm:presLayoutVars>
      </dgm:prSet>
      <dgm:spPr/>
      <dgm:t>
        <a:bodyPr/>
        <a:lstStyle/>
        <a:p>
          <a:endParaRPr lang="fr-FR"/>
        </a:p>
      </dgm:t>
    </dgm:pt>
    <dgm:pt modelId="{0D8D1DB8-9414-4680-A62B-60017C7AAF40}" type="pres">
      <dgm:prSet presAssocID="{68318E8E-6FA7-4187-96AE-A6B4065D90E9}" presName="parSpace" presStyleCnt="0"/>
      <dgm:spPr/>
    </dgm:pt>
    <dgm:pt modelId="{72204AEC-89B6-422E-9AE9-9CBA41CC9139}" type="pres">
      <dgm:prSet presAssocID="{1EEF2224-D41A-4160-A350-ADE70BADA125}" presName="parTxOnly" presStyleLbl="node1" presStyleIdx="3" presStyleCnt="6">
        <dgm:presLayoutVars>
          <dgm:bulletEnabled val="1"/>
        </dgm:presLayoutVars>
      </dgm:prSet>
      <dgm:spPr/>
      <dgm:t>
        <a:bodyPr/>
        <a:lstStyle/>
        <a:p>
          <a:endParaRPr lang="fr-FR"/>
        </a:p>
      </dgm:t>
    </dgm:pt>
    <dgm:pt modelId="{E03770E9-90B4-4318-8020-3325AF08BE10}" type="pres">
      <dgm:prSet presAssocID="{9D5A757A-450F-4B53-B4EA-0A26A76FFFF9}" presName="parSpace" presStyleCnt="0"/>
      <dgm:spPr/>
    </dgm:pt>
    <dgm:pt modelId="{13CA0A5E-AD2B-41BE-B920-330A240D3F65}" type="pres">
      <dgm:prSet presAssocID="{D066382B-574B-4E4E-9E25-79EB37570794}" presName="parTxOnly" presStyleLbl="node1" presStyleIdx="4" presStyleCnt="6">
        <dgm:presLayoutVars>
          <dgm:bulletEnabled val="1"/>
        </dgm:presLayoutVars>
      </dgm:prSet>
      <dgm:spPr/>
      <dgm:t>
        <a:bodyPr/>
        <a:lstStyle/>
        <a:p>
          <a:endParaRPr lang="fr-FR"/>
        </a:p>
      </dgm:t>
    </dgm:pt>
    <dgm:pt modelId="{EFDF9159-32B8-440F-9BC3-5D8CBABFE255}" type="pres">
      <dgm:prSet presAssocID="{0DECB702-A7B5-46D5-B4AC-3B80458A7E69}" presName="parSpace" presStyleCnt="0"/>
      <dgm:spPr/>
    </dgm:pt>
    <dgm:pt modelId="{D33E403D-47E7-43AF-9B30-28F720B82CA8}" type="pres">
      <dgm:prSet presAssocID="{305E6321-C74B-4606-A36A-6E3CC00CDFE7}" presName="parTxOnly" presStyleLbl="node1" presStyleIdx="5" presStyleCnt="6">
        <dgm:presLayoutVars>
          <dgm:bulletEnabled val="1"/>
        </dgm:presLayoutVars>
      </dgm:prSet>
      <dgm:spPr/>
      <dgm:t>
        <a:bodyPr/>
        <a:lstStyle/>
        <a:p>
          <a:endParaRPr lang="fr-FR"/>
        </a:p>
      </dgm:t>
    </dgm:pt>
  </dgm:ptLst>
  <dgm:cxnLst>
    <dgm:cxn modelId="{64DBBA9A-1470-425A-8DD5-25AA76C599E3}" srcId="{B051CBBE-F8A0-4D13-913A-336D56A2F0C4}" destId="{305E6321-C74B-4606-A36A-6E3CC00CDFE7}" srcOrd="5" destOrd="0" parTransId="{DD2B3CC1-7E2F-4A65-845D-7DA40EA43662}" sibTransId="{1789EBC3-E2C4-4238-AF64-217C4A6E55C8}"/>
    <dgm:cxn modelId="{B6616E32-F1F8-4AAA-8502-14BEB3D867E4}" type="presOf" srcId="{B051CBBE-F8A0-4D13-913A-336D56A2F0C4}" destId="{B7D716DF-7421-4E00-BC30-846454124925}" srcOrd="0" destOrd="0" presId="urn:microsoft.com/office/officeart/2005/8/layout/hChevron3"/>
    <dgm:cxn modelId="{7A223F7D-33D0-4308-A69F-88CCC5C26BC5}" type="presOf" srcId="{AC9B791B-91B3-4020-AF39-72B6B7ADB1DC}" destId="{55FA1440-97AA-4F57-BB6E-01BFC74CE001}" srcOrd="0" destOrd="0" presId="urn:microsoft.com/office/officeart/2005/8/layout/hChevron3"/>
    <dgm:cxn modelId="{21D0413B-7FD3-4EE6-AC71-368A6C77E6F0}" type="presOf" srcId="{D0A9909E-AA8F-4E13-A932-6371ADB71E69}" destId="{C987361A-9E4B-40C6-A5F3-392D44DA94AF}" srcOrd="0" destOrd="0" presId="urn:microsoft.com/office/officeart/2005/8/layout/hChevron3"/>
    <dgm:cxn modelId="{F820CF68-CB3E-4E18-83D6-A9131B810396}" type="presOf" srcId="{305E6321-C74B-4606-A36A-6E3CC00CDFE7}" destId="{D33E403D-47E7-43AF-9B30-28F720B82CA8}" srcOrd="0" destOrd="0" presId="urn:microsoft.com/office/officeart/2005/8/layout/hChevron3"/>
    <dgm:cxn modelId="{E71CD2F6-68AD-4DDB-AD52-C908DAD8F1B4}" srcId="{B051CBBE-F8A0-4D13-913A-336D56A2F0C4}" destId="{AC9B791B-91B3-4020-AF39-72B6B7ADB1DC}" srcOrd="2" destOrd="0" parTransId="{8C261B5D-A822-4025-9B94-77AA99B58D3C}" sibTransId="{68318E8E-6FA7-4187-96AE-A6B4065D90E9}"/>
    <dgm:cxn modelId="{75250C41-776D-4504-9A15-C47B7D367FA9}" srcId="{B051CBBE-F8A0-4D13-913A-336D56A2F0C4}" destId="{D0A9909E-AA8F-4E13-A932-6371ADB71E69}" srcOrd="0" destOrd="0" parTransId="{A7524F36-A311-4ED4-B025-927635793F0F}" sibTransId="{15E17350-EADC-4859-A68D-B82DAC16C5AC}"/>
    <dgm:cxn modelId="{08F5344C-5BC0-4CD0-AC30-B47FC60DDCE1}" srcId="{B051CBBE-F8A0-4D13-913A-336D56A2F0C4}" destId="{1EEF2224-D41A-4160-A350-ADE70BADA125}" srcOrd="3" destOrd="0" parTransId="{63916E50-C7C9-4C1B-9A4A-49D9B696DB8D}" sibTransId="{9D5A757A-450F-4B53-B4EA-0A26A76FFFF9}"/>
    <dgm:cxn modelId="{98D95B8E-1CB6-4564-8D37-0C517ADA64AD}" type="presOf" srcId="{69866737-49CE-471F-B8FD-CFC776485DBB}" destId="{C816660C-166F-45FC-B1E6-AD2845D55408}" srcOrd="0" destOrd="0" presId="urn:microsoft.com/office/officeart/2005/8/layout/hChevron3"/>
    <dgm:cxn modelId="{4BF648E0-829C-4221-BE15-5E9F56E384FF}" type="presOf" srcId="{D066382B-574B-4E4E-9E25-79EB37570794}" destId="{13CA0A5E-AD2B-41BE-B920-330A240D3F65}" srcOrd="0" destOrd="0" presId="urn:microsoft.com/office/officeart/2005/8/layout/hChevron3"/>
    <dgm:cxn modelId="{316CC673-C0BF-413C-A2A3-9394E44B3EC1}" type="presOf" srcId="{1EEF2224-D41A-4160-A350-ADE70BADA125}" destId="{72204AEC-89B6-422E-9AE9-9CBA41CC9139}" srcOrd="0" destOrd="0" presId="urn:microsoft.com/office/officeart/2005/8/layout/hChevron3"/>
    <dgm:cxn modelId="{328AA7A4-1C52-456A-9FA0-2105B4474FE1}" srcId="{B051CBBE-F8A0-4D13-913A-336D56A2F0C4}" destId="{69866737-49CE-471F-B8FD-CFC776485DBB}" srcOrd="1" destOrd="0" parTransId="{ED1D985D-18F4-4927-8D21-ED8E78544FE3}" sibTransId="{D35D161C-A3EA-4672-AEB2-E5E4BCF80A25}"/>
    <dgm:cxn modelId="{5DCF75C0-DF13-461C-A8C7-7FE2F0FF0315}" srcId="{B051CBBE-F8A0-4D13-913A-336D56A2F0C4}" destId="{D066382B-574B-4E4E-9E25-79EB37570794}" srcOrd="4" destOrd="0" parTransId="{4BFCA3C8-B8AB-4ACB-AF97-5E91436B41DB}" sibTransId="{0DECB702-A7B5-46D5-B4AC-3B80458A7E69}"/>
    <dgm:cxn modelId="{6C6382A3-B1D8-4BF9-91D9-1822BCD5BB0F}" type="presParOf" srcId="{B7D716DF-7421-4E00-BC30-846454124925}" destId="{C987361A-9E4B-40C6-A5F3-392D44DA94AF}" srcOrd="0" destOrd="0" presId="urn:microsoft.com/office/officeart/2005/8/layout/hChevron3"/>
    <dgm:cxn modelId="{89FEF4CC-32F2-4244-92C8-933E46606128}" type="presParOf" srcId="{B7D716DF-7421-4E00-BC30-846454124925}" destId="{A9D7A21D-3284-4579-94EF-9C62680931F3}" srcOrd="1" destOrd="0" presId="urn:microsoft.com/office/officeart/2005/8/layout/hChevron3"/>
    <dgm:cxn modelId="{FBFE9F04-67B6-47AE-BF76-7A126812AD6C}" type="presParOf" srcId="{B7D716DF-7421-4E00-BC30-846454124925}" destId="{C816660C-166F-45FC-B1E6-AD2845D55408}" srcOrd="2" destOrd="0" presId="urn:microsoft.com/office/officeart/2005/8/layout/hChevron3"/>
    <dgm:cxn modelId="{4229CABA-5BFF-43F0-A68E-55C2ADEAC701}" type="presParOf" srcId="{B7D716DF-7421-4E00-BC30-846454124925}" destId="{94FEB07D-A5F5-418F-9C54-CF69B0EA7C0E}" srcOrd="3" destOrd="0" presId="urn:microsoft.com/office/officeart/2005/8/layout/hChevron3"/>
    <dgm:cxn modelId="{F4CA25A6-169C-4DD5-88F1-1E198CC74FEF}" type="presParOf" srcId="{B7D716DF-7421-4E00-BC30-846454124925}" destId="{55FA1440-97AA-4F57-BB6E-01BFC74CE001}" srcOrd="4" destOrd="0" presId="urn:microsoft.com/office/officeart/2005/8/layout/hChevron3"/>
    <dgm:cxn modelId="{23144480-CF17-4793-B0E5-DAEF8F0D39DB}" type="presParOf" srcId="{B7D716DF-7421-4E00-BC30-846454124925}" destId="{0D8D1DB8-9414-4680-A62B-60017C7AAF40}" srcOrd="5" destOrd="0" presId="urn:microsoft.com/office/officeart/2005/8/layout/hChevron3"/>
    <dgm:cxn modelId="{A535A386-E0DF-4609-9C71-819564308790}" type="presParOf" srcId="{B7D716DF-7421-4E00-BC30-846454124925}" destId="{72204AEC-89B6-422E-9AE9-9CBA41CC9139}" srcOrd="6" destOrd="0" presId="urn:microsoft.com/office/officeart/2005/8/layout/hChevron3"/>
    <dgm:cxn modelId="{BE8DB082-A437-4BDE-8B97-7C6BA6EE82F0}" type="presParOf" srcId="{B7D716DF-7421-4E00-BC30-846454124925}" destId="{E03770E9-90B4-4318-8020-3325AF08BE10}" srcOrd="7" destOrd="0" presId="urn:microsoft.com/office/officeart/2005/8/layout/hChevron3"/>
    <dgm:cxn modelId="{C3751B4E-8960-4ADB-9FAF-14E9215DB326}" type="presParOf" srcId="{B7D716DF-7421-4E00-BC30-846454124925}" destId="{13CA0A5E-AD2B-41BE-B920-330A240D3F65}" srcOrd="8" destOrd="0" presId="urn:microsoft.com/office/officeart/2005/8/layout/hChevron3"/>
    <dgm:cxn modelId="{AE1A8B5F-342B-4B5B-96AE-15CFADEA6E22}" type="presParOf" srcId="{B7D716DF-7421-4E00-BC30-846454124925}" destId="{EFDF9159-32B8-440F-9BC3-5D8CBABFE255}" srcOrd="9" destOrd="0" presId="urn:microsoft.com/office/officeart/2005/8/layout/hChevron3"/>
    <dgm:cxn modelId="{52AC9654-C460-4F96-B157-A94BE578D032}" type="presParOf" srcId="{B7D716DF-7421-4E00-BC30-846454124925}" destId="{D33E403D-47E7-43AF-9B30-28F720B82CA8}" srcOrd="10" destOrd="0" presId="urn:microsoft.com/office/officeart/2005/8/layout/hChevron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B051CBBE-F8A0-4D13-913A-336D56A2F0C4}" type="doc">
      <dgm:prSet loTypeId="urn:microsoft.com/office/officeart/2005/8/layout/hChevron3" loCatId="process" qsTypeId="urn:microsoft.com/office/officeart/2005/8/quickstyle/simple1" qsCatId="simple" csTypeId="urn:microsoft.com/office/officeart/2005/8/colors/accent2_1" csCatId="accent2" phldr="1"/>
      <dgm:spPr/>
    </dgm:pt>
    <dgm:pt modelId="{D0A9909E-AA8F-4E13-A932-6371ADB71E69}">
      <dgm:prSet phldrT="[Texte]" custT="1"/>
      <dgm:spPr>
        <a:solidFill>
          <a:schemeClr val="bg1"/>
        </a:solidFill>
      </dgm:spPr>
      <dgm:t>
        <a:bodyPr/>
        <a:lstStyle/>
        <a:p>
          <a:r>
            <a:rPr lang="fr-FR" sz="1600" b="0" dirty="0" smtClean="0">
              <a:solidFill>
                <a:schemeClr val="tx1"/>
              </a:solidFill>
              <a:ea typeface="ＭＳ Ｐゴシック" pitchFamily="34" charset="-128"/>
            </a:rPr>
            <a:t>Principes</a:t>
          </a:r>
          <a:endParaRPr lang="fr-FR" sz="1600" b="0" dirty="0">
            <a:solidFill>
              <a:schemeClr val="tx1"/>
            </a:solidFill>
          </a:endParaRPr>
        </a:p>
      </dgm:t>
    </dgm:pt>
    <dgm:pt modelId="{A7524F36-A311-4ED4-B025-927635793F0F}" type="parTrans" cxnId="{75250C41-776D-4504-9A15-C47B7D367FA9}">
      <dgm:prSet/>
      <dgm:spPr/>
      <dgm:t>
        <a:bodyPr/>
        <a:lstStyle/>
        <a:p>
          <a:endParaRPr lang="fr-FR"/>
        </a:p>
      </dgm:t>
    </dgm:pt>
    <dgm:pt modelId="{15E17350-EADC-4859-A68D-B82DAC16C5AC}" type="sibTrans" cxnId="{75250C41-776D-4504-9A15-C47B7D367FA9}">
      <dgm:prSet/>
      <dgm:spPr/>
      <dgm:t>
        <a:bodyPr/>
        <a:lstStyle/>
        <a:p>
          <a:endParaRPr lang="fr-FR"/>
        </a:p>
      </dgm:t>
    </dgm:pt>
    <dgm:pt modelId="{69866737-49CE-471F-B8FD-CFC776485DBB}">
      <dgm:prSet phldrT="[Texte]" custT="1"/>
      <dgm:spPr>
        <a:solidFill>
          <a:schemeClr val="bg1"/>
        </a:solidFill>
      </dgm:spPr>
      <dgm:t>
        <a:bodyPr/>
        <a:lstStyle/>
        <a:p>
          <a:r>
            <a:rPr lang="fr-FR" sz="1600" b="0" dirty="0" smtClean="0">
              <a:solidFill>
                <a:schemeClr val="tx1"/>
              </a:solidFill>
              <a:ea typeface="ＭＳ Ｐゴシック" pitchFamily="34" charset="-128"/>
            </a:rPr>
            <a:t>Sélection des indicateurs</a:t>
          </a:r>
          <a:endParaRPr lang="fr-FR" sz="1600" b="0" dirty="0">
            <a:solidFill>
              <a:schemeClr val="tx1"/>
            </a:solidFill>
            <a:ea typeface="ＭＳ Ｐゴシック" pitchFamily="34" charset="-128"/>
          </a:endParaRPr>
        </a:p>
      </dgm:t>
    </dgm:pt>
    <dgm:pt modelId="{ED1D985D-18F4-4927-8D21-ED8E78544FE3}" type="parTrans" cxnId="{328AA7A4-1C52-456A-9FA0-2105B4474FE1}">
      <dgm:prSet/>
      <dgm:spPr/>
      <dgm:t>
        <a:bodyPr/>
        <a:lstStyle/>
        <a:p>
          <a:endParaRPr lang="fr-FR"/>
        </a:p>
      </dgm:t>
    </dgm:pt>
    <dgm:pt modelId="{D35D161C-A3EA-4672-AEB2-E5E4BCF80A25}" type="sibTrans" cxnId="{328AA7A4-1C52-456A-9FA0-2105B4474FE1}">
      <dgm:prSet/>
      <dgm:spPr/>
      <dgm:t>
        <a:bodyPr/>
        <a:lstStyle/>
        <a:p>
          <a:endParaRPr lang="fr-FR"/>
        </a:p>
      </dgm:t>
    </dgm:pt>
    <dgm:pt modelId="{AC9B791B-91B3-4020-AF39-72B6B7ADB1DC}">
      <dgm:prSet phldrT="[Texte]" custT="1"/>
      <dgm:spPr>
        <a:solidFill>
          <a:schemeClr val="tx2">
            <a:lumMod val="75000"/>
          </a:schemeClr>
        </a:solidFill>
      </dgm:spPr>
      <dgm:t>
        <a:bodyPr/>
        <a:lstStyle/>
        <a:p>
          <a:r>
            <a:rPr lang="fr-FR" sz="1500" b="1" dirty="0" smtClean="0">
              <a:solidFill>
                <a:schemeClr val="bg1"/>
              </a:solidFill>
              <a:ea typeface="ＭＳ Ｐゴシック" pitchFamily="34" charset="-128"/>
            </a:rPr>
            <a:t>Calcul du score</a:t>
          </a:r>
          <a:endParaRPr lang="fr-FR" sz="1500" b="1" dirty="0">
            <a:solidFill>
              <a:schemeClr val="bg1"/>
            </a:solidFill>
            <a:ea typeface="ＭＳ Ｐゴシック" pitchFamily="34" charset="-128"/>
          </a:endParaRPr>
        </a:p>
      </dgm:t>
    </dgm:pt>
    <dgm:pt modelId="{8C261B5D-A822-4025-9B94-77AA99B58D3C}" type="parTrans" cxnId="{E71CD2F6-68AD-4DDB-AD52-C908DAD8F1B4}">
      <dgm:prSet/>
      <dgm:spPr/>
      <dgm:t>
        <a:bodyPr/>
        <a:lstStyle/>
        <a:p>
          <a:endParaRPr lang="fr-FR"/>
        </a:p>
      </dgm:t>
    </dgm:pt>
    <dgm:pt modelId="{68318E8E-6FA7-4187-96AE-A6B4065D90E9}" type="sibTrans" cxnId="{E71CD2F6-68AD-4DDB-AD52-C908DAD8F1B4}">
      <dgm:prSet/>
      <dgm:spPr/>
      <dgm:t>
        <a:bodyPr/>
        <a:lstStyle/>
        <a:p>
          <a:endParaRPr lang="fr-FR"/>
        </a:p>
      </dgm:t>
    </dgm:pt>
    <dgm:pt modelId="{D066382B-574B-4E4E-9E25-79EB37570794}">
      <dgm:prSet phldrT="[Texte]"/>
      <dgm:spPr/>
      <dgm:t>
        <a:bodyPr/>
        <a:lstStyle/>
        <a:p>
          <a:r>
            <a:rPr lang="fr-FR" dirty="0" smtClean="0">
              <a:ea typeface="ＭＳ Ｐゴシック" pitchFamily="34" charset="-128"/>
            </a:rPr>
            <a:t>Evaluation</a:t>
          </a:r>
          <a:endParaRPr lang="fr-FR" dirty="0"/>
        </a:p>
      </dgm:t>
    </dgm:pt>
    <dgm:pt modelId="{4BFCA3C8-B8AB-4ACB-AF97-5E91436B41DB}" type="parTrans" cxnId="{5DCF75C0-DF13-461C-A8C7-7FE2F0FF0315}">
      <dgm:prSet/>
      <dgm:spPr/>
      <dgm:t>
        <a:bodyPr/>
        <a:lstStyle/>
        <a:p>
          <a:endParaRPr lang="fr-FR"/>
        </a:p>
      </dgm:t>
    </dgm:pt>
    <dgm:pt modelId="{0DECB702-A7B5-46D5-B4AC-3B80458A7E69}" type="sibTrans" cxnId="{5DCF75C0-DF13-461C-A8C7-7FE2F0FF0315}">
      <dgm:prSet/>
      <dgm:spPr/>
      <dgm:t>
        <a:bodyPr/>
        <a:lstStyle/>
        <a:p>
          <a:endParaRPr lang="fr-FR"/>
        </a:p>
      </dgm:t>
    </dgm:pt>
    <dgm:pt modelId="{1EEF2224-D41A-4160-A350-ADE70BADA125}">
      <dgm:prSet phldrT="[Texte]"/>
      <dgm:spPr/>
      <dgm:t>
        <a:bodyPr/>
        <a:lstStyle/>
        <a:p>
          <a:r>
            <a:rPr lang="fr-FR" dirty="0" smtClean="0">
              <a:ea typeface="ＭＳ Ｐゴシック" pitchFamily="34" charset="-128"/>
            </a:rPr>
            <a:t>Valorisation financière</a:t>
          </a:r>
          <a:endParaRPr lang="fr-FR" dirty="0"/>
        </a:p>
      </dgm:t>
    </dgm:pt>
    <dgm:pt modelId="{63916E50-C7C9-4C1B-9A4A-49D9B696DB8D}" type="parTrans" cxnId="{08F5344C-5BC0-4CD0-AC30-B47FC60DDCE1}">
      <dgm:prSet/>
      <dgm:spPr/>
      <dgm:t>
        <a:bodyPr/>
        <a:lstStyle/>
        <a:p>
          <a:endParaRPr lang="fr-FR"/>
        </a:p>
      </dgm:t>
    </dgm:pt>
    <dgm:pt modelId="{9D5A757A-450F-4B53-B4EA-0A26A76FFFF9}" type="sibTrans" cxnId="{08F5344C-5BC0-4CD0-AC30-B47FC60DDCE1}">
      <dgm:prSet/>
      <dgm:spPr/>
      <dgm:t>
        <a:bodyPr/>
        <a:lstStyle/>
        <a:p>
          <a:endParaRPr lang="fr-FR"/>
        </a:p>
      </dgm:t>
    </dgm:pt>
    <dgm:pt modelId="{305E6321-C74B-4606-A36A-6E3CC00CDFE7}">
      <dgm:prSet phldrT="[Texte]"/>
      <dgm:spPr/>
      <dgm:t>
        <a:bodyPr/>
        <a:lstStyle/>
        <a:p>
          <a:r>
            <a:rPr lang="fr-FR" dirty="0" smtClean="0"/>
            <a:t>Calendrier</a:t>
          </a:r>
          <a:endParaRPr lang="fr-FR" dirty="0"/>
        </a:p>
      </dgm:t>
    </dgm:pt>
    <dgm:pt modelId="{DD2B3CC1-7E2F-4A65-845D-7DA40EA43662}" type="parTrans" cxnId="{64DBBA9A-1470-425A-8DD5-25AA76C599E3}">
      <dgm:prSet/>
      <dgm:spPr/>
      <dgm:t>
        <a:bodyPr/>
        <a:lstStyle/>
        <a:p>
          <a:endParaRPr lang="fr-FR"/>
        </a:p>
      </dgm:t>
    </dgm:pt>
    <dgm:pt modelId="{1789EBC3-E2C4-4238-AF64-217C4A6E55C8}" type="sibTrans" cxnId="{64DBBA9A-1470-425A-8DD5-25AA76C599E3}">
      <dgm:prSet/>
      <dgm:spPr/>
      <dgm:t>
        <a:bodyPr/>
        <a:lstStyle/>
        <a:p>
          <a:endParaRPr lang="fr-FR"/>
        </a:p>
      </dgm:t>
    </dgm:pt>
    <dgm:pt modelId="{B7D716DF-7421-4E00-BC30-846454124925}" type="pres">
      <dgm:prSet presAssocID="{B051CBBE-F8A0-4D13-913A-336D56A2F0C4}" presName="Name0" presStyleCnt="0">
        <dgm:presLayoutVars>
          <dgm:dir/>
          <dgm:resizeHandles val="exact"/>
        </dgm:presLayoutVars>
      </dgm:prSet>
      <dgm:spPr/>
    </dgm:pt>
    <dgm:pt modelId="{C987361A-9E4B-40C6-A5F3-392D44DA94AF}" type="pres">
      <dgm:prSet presAssocID="{D0A9909E-AA8F-4E13-A932-6371ADB71E69}" presName="parTxOnly" presStyleLbl="node1" presStyleIdx="0" presStyleCnt="6" custLinFactNeighborX="-305">
        <dgm:presLayoutVars>
          <dgm:bulletEnabled val="1"/>
        </dgm:presLayoutVars>
      </dgm:prSet>
      <dgm:spPr/>
      <dgm:t>
        <a:bodyPr/>
        <a:lstStyle/>
        <a:p>
          <a:endParaRPr lang="fr-FR"/>
        </a:p>
      </dgm:t>
    </dgm:pt>
    <dgm:pt modelId="{A9D7A21D-3284-4579-94EF-9C62680931F3}" type="pres">
      <dgm:prSet presAssocID="{15E17350-EADC-4859-A68D-B82DAC16C5AC}" presName="parSpace" presStyleCnt="0"/>
      <dgm:spPr/>
    </dgm:pt>
    <dgm:pt modelId="{C816660C-166F-45FC-B1E6-AD2845D55408}" type="pres">
      <dgm:prSet presAssocID="{69866737-49CE-471F-B8FD-CFC776485DBB}" presName="parTxOnly" presStyleLbl="node1" presStyleIdx="1" presStyleCnt="6">
        <dgm:presLayoutVars>
          <dgm:bulletEnabled val="1"/>
        </dgm:presLayoutVars>
      </dgm:prSet>
      <dgm:spPr/>
      <dgm:t>
        <a:bodyPr/>
        <a:lstStyle/>
        <a:p>
          <a:endParaRPr lang="fr-FR"/>
        </a:p>
      </dgm:t>
    </dgm:pt>
    <dgm:pt modelId="{94FEB07D-A5F5-418F-9C54-CF69B0EA7C0E}" type="pres">
      <dgm:prSet presAssocID="{D35D161C-A3EA-4672-AEB2-E5E4BCF80A25}" presName="parSpace" presStyleCnt="0"/>
      <dgm:spPr/>
    </dgm:pt>
    <dgm:pt modelId="{55FA1440-97AA-4F57-BB6E-01BFC74CE001}" type="pres">
      <dgm:prSet presAssocID="{AC9B791B-91B3-4020-AF39-72B6B7ADB1DC}" presName="parTxOnly" presStyleLbl="node1" presStyleIdx="2" presStyleCnt="6">
        <dgm:presLayoutVars>
          <dgm:bulletEnabled val="1"/>
        </dgm:presLayoutVars>
      </dgm:prSet>
      <dgm:spPr/>
      <dgm:t>
        <a:bodyPr/>
        <a:lstStyle/>
        <a:p>
          <a:endParaRPr lang="fr-FR"/>
        </a:p>
      </dgm:t>
    </dgm:pt>
    <dgm:pt modelId="{0D8D1DB8-9414-4680-A62B-60017C7AAF40}" type="pres">
      <dgm:prSet presAssocID="{68318E8E-6FA7-4187-96AE-A6B4065D90E9}" presName="parSpace" presStyleCnt="0"/>
      <dgm:spPr/>
    </dgm:pt>
    <dgm:pt modelId="{72204AEC-89B6-422E-9AE9-9CBA41CC9139}" type="pres">
      <dgm:prSet presAssocID="{1EEF2224-D41A-4160-A350-ADE70BADA125}" presName="parTxOnly" presStyleLbl="node1" presStyleIdx="3" presStyleCnt="6">
        <dgm:presLayoutVars>
          <dgm:bulletEnabled val="1"/>
        </dgm:presLayoutVars>
      </dgm:prSet>
      <dgm:spPr/>
      <dgm:t>
        <a:bodyPr/>
        <a:lstStyle/>
        <a:p>
          <a:endParaRPr lang="fr-FR"/>
        </a:p>
      </dgm:t>
    </dgm:pt>
    <dgm:pt modelId="{E03770E9-90B4-4318-8020-3325AF08BE10}" type="pres">
      <dgm:prSet presAssocID="{9D5A757A-450F-4B53-B4EA-0A26A76FFFF9}" presName="parSpace" presStyleCnt="0"/>
      <dgm:spPr/>
    </dgm:pt>
    <dgm:pt modelId="{13CA0A5E-AD2B-41BE-B920-330A240D3F65}" type="pres">
      <dgm:prSet presAssocID="{D066382B-574B-4E4E-9E25-79EB37570794}" presName="parTxOnly" presStyleLbl="node1" presStyleIdx="4" presStyleCnt="6">
        <dgm:presLayoutVars>
          <dgm:bulletEnabled val="1"/>
        </dgm:presLayoutVars>
      </dgm:prSet>
      <dgm:spPr/>
      <dgm:t>
        <a:bodyPr/>
        <a:lstStyle/>
        <a:p>
          <a:endParaRPr lang="fr-FR"/>
        </a:p>
      </dgm:t>
    </dgm:pt>
    <dgm:pt modelId="{EFDF9159-32B8-440F-9BC3-5D8CBABFE255}" type="pres">
      <dgm:prSet presAssocID="{0DECB702-A7B5-46D5-B4AC-3B80458A7E69}" presName="parSpace" presStyleCnt="0"/>
      <dgm:spPr/>
    </dgm:pt>
    <dgm:pt modelId="{D33E403D-47E7-43AF-9B30-28F720B82CA8}" type="pres">
      <dgm:prSet presAssocID="{305E6321-C74B-4606-A36A-6E3CC00CDFE7}" presName="parTxOnly" presStyleLbl="node1" presStyleIdx="5" presStyleCnt="6">
        <dgm:presLayoutVars>
          <dgm:bulletEnabled val="1"/>
        </dgm:presLayoutVars>
      </dgm:prSet>
      <dgm:spPr/>
      <dgm:t>
        <a:bodyPr/>
        <a:lstStyle/>
        <a:p>
          <a:endParaRPr lang="fr-FR"/>
        </a:p>
      </dgm:t>
    </dgm:pt>
  </dgm:ptLst>
  <dgm:cxnLst>
    <dgm:cxn modelId="{64DBBA9A-1470-425A-8DD5-25AA76C599E3}" srcId="{B051CBBE-F8A0-4D13-913A-336D56A2F0C4}" destId="{305E6321-C74B-4606-A36A-6E3CC00CDFE7}" srcOrd="5" destOrd="0" parTransId="{DD2B3CC1-7E2F-4A65-845D-7DA40EA43662}" sibTransId="{1789EBC3-E2C4-4238-AF64-217C4A6E55C8}"/>
    <dgm:cxn modelId="{9A233A5F-8F42-4C7E-822F-021B7A54B162}" type="presOf" srcId="{D0A9909E-AA8F-4E13-A932-6371ADB71E69}" destId="{C987361A-9E4B-40C6-A5F3-392D44DA94AF}" srcOrd="0" destOrd="0" presId="urn:microsoft.com/office/officeart/2005/8/layout/hChevron3"/>
    <dgm:cxn modelId="{E71CD2F6-68AD-4DDB-AD52-C908DAD8F1B4}" srcId="{B051CBBE-F8A0-4D13-913A-336D56A2F0C4}" destId="{AC9B791B-91B3-4020-AF39-72B6B7ADB1DC}" srcOrd="2" destOrd="0" parTransId="{8C261B5D-A822-4025-9B94-77AA99B58D3C}" sibTransId="{68318E8E-6FA7-4187-96AE-A6B4065D90E9}"/>
    <dgm:cxn modelId="{75250C41-776D-4504-9A15-C47B7D367FA9}" srcId="{B051CBBE-F8A0-4D13-913A-336D56A2F0C4}" destId="{D0A9909E-AA8F-4E13-A932-6371ADB71E69}" srcOrd="0" destOrd="0" parTransId="{A7524F36-A311-4ED4-B025-927635793F0F}" sibTransId="{15E17350-EADC-4859-A68D-B82DAC16C5AC}"/>
    <dgm:cxn modelId="{C2F25471-695D-4095-90F8-D9C2656D4B12}" type="presOf" srcId="{1EEF2224-D41A-4160-A350-ADE70BADA125}" destId="{72204AEC-89B6-422E-9AE9-9CBA41CC9139}" srcOrd="0" destOrd="0" presId="urn:microsoft.com/office/officeart/2005/8/layout/hChevron3"/>
    <dgm:cxn modelId="{08F5344C-5BC0-4CD0-AC30-B47FC60DDCE1}" srcId="{B051CBBE-F8A0-4D13-913A-336D56A2F0C4}" destId="{1EEF2224-D41A-4160-A350-ADE70BADA125}" srcOrd="3" destOrd="0" parTransId="{63916E50-C7C9-4C1B-9A4A-49D9B696DB8D}" sibTransId="{9D5A757A-450F-4B53-B4EA-0A26A76FFFF9}"/>
    <dgm:cxn modelId="{F9D5E0DB-D5ED-470C-BCD7-FAF994DABAEF}" type="presOf" srcId="{AC9B791B-91B3-4020-AF39-72B6B7ADB1DC}" destId="{55FA1440-97AA-4F57-BB6E-01BFC74CE001}" srcOrd="0" destOrd="0" presId="urn:microsoft.com/office/officeart/2005/8/layout/hChevron3"/>
    <dgm:cxn modelId="{6B14C1CC-4DCD-421D-9E33-9EAF1DE5ADE4}" type="presOf" srcId="{D066382B-574B-4E4E-9E25-79EB37570794}" destId="{13CA0A5E-AD2B-41BE-B920-330A240D3F65}" srcOrd="0" destOrd="0" presId="urn:microsoft.com/office/officeart/2005/8/layout/hChevron3"/>
    <dgm:cxn modelId="{328AA7A4-1C52-456A-9FA0-2105B4474FE1}" srcId="{B051CBBE-F8A0-4D13-913A-336D56A2F0C4}" destId="{69866737-49CE-471F-B8FD-CFC776485DBB}" srcOrd="1" destOrd="0" parTransId="{ED1D985D-18F4-4927-8D21-ED8E78544FE3}" sibTransId="{D35D161C-A3EA-4672-AEB2-E5E4BCF80A25}"/>
    <dgm:cxn modelId="{0DABF523-D086-43F9-A271-DD8B25B20DC8}" type="presOf" srcId="{305E6321-C74B-4606-A36A-6E3CC00CDFE7}" destId="{D33E403D-47E7-43AF-9B30-28F720B82CA8}" srcOrd="0" destOrd="0" presId="urn:microsoft.com/office/officeart/2005/8/layout/hChevron3"/>
    <dgm:cxn modelId="{A01C1927-C153-4B5F-B777-F12FD8B6B52A}" type="presOf" srcId="{B051CBBE-F8A0-4D13-913A-336D56A2F0C4}" destId="{B7D716DF-7421-4E00-BC30-846454124925}" srcOrd="0" destOrd="0" presId="urn:microsoft.com/office/officeart/2005/8/layout/hChevron3"/>
    <dgm:cxn modelId="{5DCF75C0-DF13-461C-A8C7-7FE2F0FF0315}" srcId="{B051CBBE-F8A0-4D13-913A-336D56A2F0C4}" destId="{D066382B-574B-4E4E-9E25-79EB37570794}" srcOrd="4" destOrd="0" parTransId="{4BFCA3C8-B8AB-4ACB-AF97-5E91436B41DB}" sibTransId="{0DECB702-A7B5-46D5-B4AC-3B80458A7E69}"/>
    <dgm:cxn modelId="{24391554-A7FD-485B-8BF9-474F481E4C66}" type="presOf" srcId="{69866737-49CE-471F-B8FD-CFC776485DBB}" destId="{C816660C-166F-45FC-B1E6-AD2845D55408}" srcOrd="0" destOrd="0" presId="urn:microsoft.com/office/officeart/2005/8/layout/hChevron3"/>
    <dgm:cxn modelId="{D56A09E2-34FE-4CD8-9378-46C8E242C8A9}" type="presParOf" srcId="{B7D716DF-7421-4E00-BC30-846454124925}" destId="{C987361A-9E4B-40C6-A5F3-392D44DA94AF}" srcOrd="0" destOrd="0" presId="urn:microsoft.com/office/officeart/2005/8/layout/hChevron3"/>
    <dgm:cxn modelId="{C872EB0E-34CB-4A92-AB26-D978BCC05CF7}" type="presParOf" srcId="{B7D716DF-7421-4E00-BC30-846454124925}" destId="{A9D7A21D-3284-4579-94EF-9C62680931F3}" srcOrd="1" destOrd="0" presId="urn:microsoft.com/office/officeart/2005/8/layout/hChevron3"/>
    <dgm:cxn modelId="{FAD79463-7917-40D0-8981-512A2FB63BD5}" type="presParOf" srcId="{B7D716DF-7421-4E00-BC30-846454124925}" destId="{C816660C-166F-45FC-B1E6-AD2845D55408}" srcOrd="2" destOrd="0" presId="urn:microsoft.com/office/officeart/2005/8/layout/hChevron3"/>
    <dgm:cxn modelId="{3BF95443-DC42-4EEA-99B3-E248795F1062}" type="presParOf" srcId="{B7D716DF-7421-4E00-BC30-846454124925}" destId="{94FEB07D-A5F5-418F-9C54-CF69B0EA7C0E}" srcOrd="3" destOrd="0" presId="urn:microsoft.com/office/officeart/2005/8/layout/hChevron3"/>
    <dgm:cxn modelId="{722DA2E6-53A1-4328-A514-024E41B5E94A}" type="presParOf" srcId="{B7D716DF-7421-4E00-BC30-846454124925}" destId="{55FA1440-97AA-4F57-BB6E-01BFC74CE001}" srcOrd="4" destOrd="0" presId="urn:microsoft.com/office/officeart/2005/8/layout/hChevron3"/>
    <dgm:cxn modelId="{3129447F-E80E-441F-AEE6-ED8E2DCC0365}" type="presParOf" srcId="{B7D716DF-7421-4E00-BC30-846454124925}" destId="{0D8D1DB8-9414-4680-A62B-60017C7AAF40}" srcOrd="5" destOrd="0" presId="urn:microsoft.com/office/officeart/2005/8/layout/hChevron3"/>
    <dgm:cxn modelId="{A22D5BE5-C683-48B7-9FCD-53DB39B37458}" type="presParOf" srcId="{B7D716DF-7421-4E00-BC30-846454124925}" destId="{72204AEC-89B6-422E-9AE9-9CBA41CC9139}" srcOrd="6" destOrd="0" presId="urn:microsoft.com/office/officeart/2005/8/layout/hChevron3"/>
    <dgm:cxn modelId="{6A112B74-AFCD-4756-8CCB-227253FA7C86}" type="presParOf" srcId="{B7D716DF-7421-4E00-BC30-846454124925}" destId="{E03770E9-90B4-4318-8020-3325AF08BE10}" srcOrd="7" destOrd="0" presId="urn:microsoft.com/office/officeart/2005/8/layout/hChevron3"/>
    <dgm:cxn modelId="{9259E940-9B29-404A-81DE-A6B38EBD11B3}" type="presParOf" srcId="{B7D716DF-7421-4E00-BC30-846454124925}" destId="{13CA0A5E-AD2B-41BE-B920-330A240D3F65}" srcOrd="8" destOrd="0" presId="urn:microsoft.com/office/officeart/2005/8/layout/hChevron3"/>
    <dgm:cxn modelId="{FBE4E200-08F1-41D1-B1AC-6112F19D1CCD}" type="presParOf" srcId="{B7D716DF-7421-4E00-BC30-846454124925}" destId="{EFDF9159-32B8-440F-9BC3-5D8CBABFE255}" srcOrd="9" destOrd="0" presId="urn:microsoft.com/office/officeart/2005/8/layout/hChevron3"/>
    <dgm:cxn modelId="{5030A36A-15A2-4E69-857D-19354888F4BB}" type="presParOf" srcId="{B7D716DF-7421-4E00-BC30-846454124925}" destId="{D33E403D-47E7-43AF-9B30-28F720B82CA8}" srcOrd="10" destOrd="0" presId="urn:microsoft.com/office/officeart/2005/8/layout/hChevron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A7A71D7-C574-43C1-9237-2019E184620B}">
      <dsp:nvSpPr>
        <dsp:cNvPr id="0" name=""/>
        <dsp:cNvSpPr/>
      </dsp:nvSpPr>
      <dsp:spPr>
        <a:xfrm>
          <a:off x="676875" y="0"/>
          <a:ext cx="7143193" cy="4464496"/>
        </a:xfrm>
        <a:prstGeom prst="swooshArrow">
          <a:avLst>
            <a:gd name="adj1" fmla="val 25000"/>
            <a:gd name="adj2" fmla="val 25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78FEA33-F960-4A34-BFBA-A2B1307D947B}">
      <dsp:nvSpPr>
        <dsp:cNvPr id="0" name=""/>
        <dsp:cNvSpPr/>
      </dsp:nvSpPr>
      <dsp:spPr>
        <a:xfrm>
          <a:off x="1380479" y="3319799"/>
          <a:ext cx="164293" cy="16429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227B043-4F17-46CB-AA71-D0B42360B297}">
      <dsp:nvSpPr>
        <dsp:cNvPr id="0" name=""/>
        <dsp:cNvSpPr/>
      </dsp:nvSpPr>
      <dsp:spPr>
        <a:xfrm>
          <a:off x="1462626" y="3401945"/>
          <a:ext cx="935758" cy="10625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056" tIns="0" rIns="0" bIns="0" numCol="1" spcCol="1270" anchor="t" anchorCtr="0">
          <a:noAutofit/>
        </a:bodyPr>
        <a:lstStyle/>
        <a:p>
          <a:pPr lvl="0" algn="l" defTabSz="800100">
            <a:lnSpc>
              <a:spcPct val="90000"/>
            </a:lnSpc>
            <a:spcBef>
              <a:spcPct val="0"/>
            </a:spcBef>
            <a:spcAft>
              <a:spcPct val="35000"/>
            </a:spcAft>
          </a:pPr>
          <a:r>
            <a:rPr lang="fr-FR" sz="1800" kern="1200" dirty="0" smtClean="0"/>
            <a:t>Principes</a:t>
          </a:r>
          <a:endParaRPr lang="fr-FR" sz="1800" kern="1200" dirty="0"/>
        </a:p>
      </dsp:txBody>
      <dsp:txXfrm>
        <a:off x="1462626" y="3401945"/>
        <a:ext cx="935758" cy="1062550"/>
      </dsp:txXfrm>
    </dsp:sp>
    <dsp:sp modelId="{853F040D-F296-4509-8550-D938E89FC44A}">
      <dsp:nvSpPr>
        <dsp:cNvPr id="0" name=""/>
        <dsp:cNvSpPr/>
      </dsp:nvSpPr>
      <dsp:spPr>
        <a:xfrm>
          <a:off x="1994003" y="2689544"/>
          <a:ext cx="257154" cy="25715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FC6DD85-6AF4-48F9-89DF-5E360D637C88}">
      <dsp:nvSpPr>
        <dsp:cNvPr id="0" name=""/>
        <dsp:cNvSpPr/>
      </dsp:nvSpPr>
      <dsp:spPr>
        <a:xfrm rot="10800000" flipV="1">
          <a:off x="1816912" y="3013228"/>
          <a:ext cx="2611219" cy="2554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6261" tIns="0" rIns="0" bIns="0" numCol="1" spcCol="1270" anchor="t" anchorCtr="0">
          <a:noAutofit/>
        </a:bodyPr>
        <a:lstStyle/>
        <a:p>
          <a:pPr lvl="0" algn="l" defTabSz="800100">
            <a:lnSpc>
              <a:spcPct val="90000"/>
            </a:lnSpc>
            <a:spcBef>
              <a:spcPct val="0"/>
            </a:spcBef>
            <a:spcAft>
              <a:spcPct val="35000"/>
            </a:spcAft>
          </a:pPr>
          <a:r>
            <a:rPr lang="fr-FR" sz="1800" kern="1200" dirty="0" smtClean="0"/>
            <a:t>Sélection</a:t>
          </a:r>
          <a:r>
            <a:rPr lang="fr-FR" sz="1800" kern="1200" baseline="0" dirty="0" smtClean="0"/>
            <a:t> des indicateurs</a:t>
          </a:r>
          <a:endParaRPr lang="fr-FR" sz="1800" kern="1200" dirty="0"/>
        </a:p>
      </dsp:txBody>
      <dsp:txXfrm rot="10800000" flipV="1">
        <a:off x="1816912" y="3013228"/>
        <a:ext cx="2611219" cy="255414"/>
      </dsp:txXfrm>
    </dsp:sp>
    <dsp:sp modelId="{6B915C50-8EE0-4BBE-A9ED-1E022439A551}">
      <dsp:nvSpPr>
        <dsp:cNvPr id="0" name=""/>
        <dsp:cNvSpPr/>
      </dsp:nvSpPr>
      <dsp:spPr>
        <a:xfrm>
          <a:off x="2773595" y="2128545"/>
          <a:ext cx="342873" cy="34287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331ACED-BCC3-4BE7-906E-CCE4BA39B38A}">
      <dsp:nvSpPr>
        <dsp:cNvPr id="0" name=""/>
        <dsp:cNvSpPr/>
      </dsp:nvSpPr>
      <dsp:spPr>
        <a:xfrm>
          <a:off x="2534426" y="2551134"/>
          <a:ext cx="1963384" cy="3991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1681" tIns="0" rIns="0" bIns="0" numCol="1" spcCol="1270" anchor="t" anchorCtr="0">
          <a:noAutofit/>
        </a:bodyPr>
        <a:lstStyle/>
        <a:p>
          <a:pPr lvl="0" algn="l" defTabSz="800100">
            <a:lnSpc>
              <a:spcPct val="90000"/>
            </a:lnSpc>
            <a:spcBef>
              <a:spcPct val="0"/>
            </a:spcBef>
            <a:spcAft>
              <a:spcPct val="35000"/>
            </a:spcAft>
          </a:pPr>
          <a:r>
            <a:rPr lang="fr-FR" sz="1800" kern="1200" baseline="0" dirty="0" smtClean="0"/>
            <a:t>Calcul du score</a:t>
          </a:r>
          <a:endParaRPr lang="fr-FR" sz="1800" kern="1200" dirty="0"/>
        </a:p>
      </dsp:txBody>
      <dsp:txXfrm>
        <a:off x="2534426" y="2551134"/>
        <a:ext cx="1963384" cy="399114"/>
      </dsp:txXfrm>
    </dsp:sp>
    <dsp:sp modelId="{74F8D4C1-4BE0-43AA-A264-E8365D5B5D2E}">
      <dsp:nvSpPr>
        <dsp:cNvPr id="0" name=""/>
        <dsp:cNvSpPr/>
      </dsp:nvSpPr>
      <dsp:spPr>
        <a:xfrm>
          <a:off x="3650548" y="1629925"/>
          <a:ext cx="442878" cy="44287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B3ED011-EF22-49AB-B7ED-BE5B96A9C774}">
      <dsp:nvSpPr>
        <dsp:cNvPr id="0" name=""/>
        <dsp:cNvSpPr/>
      </dsp:nvSpPr>
      <dsp:spPr>
        <a:xfrm>
          <a:off x="3172207" y="2152528"/>
          <a:ext cx="2557520" cy="4400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34672" tIns="0" rIns="0" bIns="0" numCol="1" spcCol="1270" anchor="t" anchorCtr="0">
          <a:noAutofit/>
        </a:bodyPr>
        <a:lstStyle/>
        <a:p>
          <a:pPr lvl="0" algn="l" defTabSz="800100">
            <a:lnSpc>
              <a:spcPct val="90000"/>
            </a:lnSpc>
            <a:spcBef>
              <a:spcPct val="0"/>
            </a:spcBef>
            <a:spcAft>
              <a:spcPct val="35000"/>
            </a:spcAft>
          </a:pPr>
          <a:r>
            <a:rPr lang="fr-FR" sz="1800" kern="1200" baseline="0" dirty="0" smtClean="0"/>
            <a:t>Valorisation financière</a:t>
          </a:r>
          <a:endParaRPr lang="fr-FR" sz="1800" kern="1200" dirty="0"/>
        </a:p>
      </dsp:txBody>
      <dsp:txXfrm>
        <a:off x="3172207" y="2152528"/>
        <a:ext cx="2557520" cy="440067"/>
      </dsp:txXfrm>
    </dsp:sp>
    <dsp:sp modelId="{DDFD422B-1220-457B-8A51-B345B6A6CAC9}">
      <dsp:nvSpPr>
        <dsp:cNvPr id="0" name=""/>
        <dsp:cNvSpPr/>
      </dsp:nvSpPr>
      <dsp:spPr>
        <a:xfrm>
          <a:off x="4680519" y="1152126"/>
          <a:ext cx="564312" cy="56431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BFF0F36-B1EB-49D0-92F3-D196E8FE7BF2}">
      <dsp:nvSpPr>
        <dsp:cNvPr id="0" name=""/>
        <dsp:cNvSpPr/>
      </dsp:nvSpPr>
      <dsp:spPr>
        <a:xfrm>
          <a:off x="4527499" y="1833632"/>
          <a:ext cx="1428638" cy="5408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99017" tIns="0" rIns="0" bIns="0" numCol="1" spcCol="1270" anchor="t" anchorCtr="0">
          <a:noAutofit/>
        </a:bodyPr>
        <a:lstStyle/>
        <a:p>
          <a:pPr lvl="0" algn="l" defTabSz="800100">
            <a:lnSpc>
              <a:spcPct val="90000"/>
            </a:lnSpc>
            <a:spcBef>
              <a:spcPct val="0"/>
            </a:spcBef>
            <a:spcAft>
              <a:spcPct val="35000"/>
            </a:spcAft>
          </a:pPr>
          <a:r>
            <a:rPr lang="fr-FR" sz="1800" kern="1200" baseline="0" dirty="0" smtClean="0"/>
            <a:t>Evaluation</a:t>
          </a:r>
          <a:endParaRPr lang="fr-FR" sz="1800" kern="1200" dirty="0"/>
        </a:p>
      </dsp:txBody>
      <dsp:txXfrm>
        <a:off x="4527499" y="1833632"/>
        <a:ext cx="1428638" cy="540854"/>
      </dsp:txXfrm>
    </dsp:sp>
  </dsp:spTree>
</dsp:drawing>
</file>

<file path=ppt/diagrams/drawing1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987361A-9E4B-40C6-A5F3-392D44DA94AF}">
      <dsp:nvSpPr>
        <dsp:cNvPr id="0" name=""/>
        <dsp:cNvSpPr/>
      </dsp:nvSpPr>
      <dsp:spPr>
        <a:xfrm>
          <a:off x="1116" y="0"/>
          <a:ext cx="1828353" cy="548680"/>
        </a:xfrm>
        <a:prstGeom prst="homePlate">
          <a:avLst/>
        </a:prstGeom>
        <a:solidFill>
          <a:srgbClr val="003366"/>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40005" rIns="20003" bIns="40005" numCol="1" spcCol="1270" anchor="ctr" anchorCtr="0">
          <a:noAutofit/>
        </a:bodyPr>
        <a:lstStyle/>
        <a:p>
          <a:pPr lvl="0" algn="ctr" defTabSz="666750">
            <a:lnSpc>
              <a:spcPct val="90000"/>
            </a:lnSpc>
            <a:spcBef>
              <a:spcPct val="0"/>
            </a:spcBef>
            <a:spcAft>
              <a:spcPct val="35000"/>
            </a:spcAft>
          </a:pPr>
          <a:r>
            <a:rPr lang="fr-FR" sz="1500" b="1" kern="1200" dirty="0" smtClean="0">
              <a:solidFill>
                <a:schemeClr val="bg1"/>
              </a:solidFill>
              <a:ea typeface="ＭＳ Ｐゴシック" pitchFamily="34" charset="-128"/>
            </a:rPr>
            <a:t>Principes</a:t>
          </a:r>
          <a:endParaRPr lang="fr-FR" sz="1500" b="1" kern="1200" dirty="0">
            <a:solidFill>
              <a:schemeClr val="bg1"/>
            </a:solidFill>
          </a:endParaRPr>
        </a:p>
      </dsp:txBody>
      <dsp:txXfrm>
        <a:off x="1116" y="0"/>
        <a:ext cx="1828353" cy="548680"/>
      </dsp:txXfrm>
    </dsp:sp>
    <dsp:sp modelId="{C816660C-166F-45FC-B1E6-AD2845D55408}">
      <dsp:nvSpPr>
        <dsp:cNvPr id="0" name=""/>
        <dsp:cNvSpPr/>
      </dsp:nvSpPr>
      <dsp:spPr>
        <a:xfrm>
          <a:off x="1463799" y="0"/>
          <a:ext cx="1828353" cy="548680"/>
        </a:xfrm>
        <a:prstGeom prst="chevron">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42672" rIns="21336" bIns="42672" numCol="1" spcCol="1270" anchor="ctr" anchorCtr="0">
          <a:noAutofit/>
        </a:bodyPr>
        <a:lstStyle/>
        <a:p>
          <a:pPr lvl="0" algn="ctr" defTabSz="711200">
            <a:lnSpc>
              <a:spcPct val="90000"/>
            </a:lnSpc>
            <a:spcBef>
              <a:spcPct val="0"/>
            </a:spcBef>
            <a:spcAft>
              <a:spcPct val="35000"/>
            </a:spcAft>
          </a:pPr>
          <a:r>
            <a:rPr lang="fr-FR" sz="1600" kern="1200" dirty="0" smtClean="0">
              <a:ea typeface="ＭＳ Ｐゴシック" pitchFamily="34" charset="-128"/>
            </a:rPr>
            <a:t>Sélection des indicateurs</a:t>
          </a:r>
          <a:endParaRPr lang="fr-FR" sz="1600" kern="1200" dirty="0"/>
        </a:p>
      </dsp:txBody>
      <dsp:txXfrm>
        <a:off x="1463799" y="0"/>
        <a:ext cx="1828353" cy="548680"/>
      </dsp:txXfrm>
    </dsp:sp>
    <dsp:sp modelId="{55FA1440-97AA-4F57-BB6E-01BFC74CE001}">
      <dsp:nvSpPr>
        <dsp:cNvPr id="0" name=""/>
        <dsp:cNvSpPr/>
      </dsp:nvSpPr>
      <dsp:spPr>
        <a:xfrm>
          <a:off x="2926481" y="0"/>
          <a:ext cx="1828353" cy="548680"/>
        </a:xfrm>
        <a:prstGeom prst="chevron">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42672" rIns="21336" bIns="42672" numCol="1" spcCol="1270" anchor="ctr" anchorCtr="0">
          <a:noAutofit/>
        </a:bodyPr>
        <a:lstStyle/>
        <a:p>
          <a:pPr lvl="0" algn="ctr" defTabSz="711200">
            <a:lnSpc>
              <a:spcPct val="90000"/>
            </a:lnSpc>
            <a:spcBef>
              <a:spcPct val="0"/>
            </a:spcBef>
            <a:spcAft>
              <a:spcPct val="35000"/>
            </a:spcAft>
          </a:pPr>
          <a:r>
            <a:rPr lang="fr-FR" sz="1600" kern="1200" dirty="0" smtClean="0">
              <a:ea typeface="ＭＳ Ｐゴシック" pitchFamily="34" charset="-128"/>
            </a:rPr>
            <a:t>Calcul du score</a:t>
          </a:r>
          <a:endParaRPr lang="fr-FR" sz="1600" kern="1200" dirty="0"/>
        </a:p>
      </dsp:txBody>
      <dsp:txXfrm>
        <a:off x="2926481" y="0"/>
        <a:ext cx="1828353" cy="548680"/>
      </dsp:txXfrm>
    </dsp:sp>
    <dsp:sp modelId="{72204AEC-89B6-422E-9AE9-9CBA41CC9139}">
      <dsp:nvSpPr>
        <dsp:cNvPr id="0" name=""/>
        <dsp:cNvSpPr/>
      </dsp:nvSpPr>
      <dsp:spPr>
        <a:xfrm>
          <a:off x="4389164" y="0"/>
          <a:ext cx="1828353" cy="548680"/>
        </a:xfrm>
        <a:prstGeom prst="chevron">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42672" rIns="21336" bIns="42672" numCol="1" spcCol="1270" anchor="ctr" anchorCtr="0">
          <a:noAutofit/>
        </a:bodyPr>
        <a:lstStyle/>
        <a:p>
          <a:pPr lvl="0" algn="ctr" defTabSz="711200">
            <a:lnSpc>
              <a:spcPct val="90000"/>
            </a:lnSpc>
            <a:spcBef>
              <a:spcPct val="0"/>
            </a:spcBef>
            <a:spcAft>
              <a:spcPct val="35000"/>
            </a:spcAft>
          </a:pPr>
          <a:r>
            <a:rPr lang="fr-FR" sz="1600" kern="1200" dirty="0" smtClean="0">
              <a:ea typeface="ＭＳ Ｐゴシック" pitchFamily="34" charset="-128"/>
            </a:rPr>
            <a:t>Valorisation financière</a:t>
          </a:r>
          <a:endParaRPr lang="fr-FR" sz="1600" kern="1200" dirty="0"/>
        </a:p>
      </dsp:txBody>
      <dsp:txXfrm>
        <a:off x="4389164" y="0"/>
        <a:ext cx="1828353" cy="548680"/>
      </dsp:txXfrm>
    </dsp:sp>
    <dsp:sp modelId="{13CA0A5E-AD2B-41BE-B920-330A240D3F65}">
      <dsp:nvSpPr>
        <dsp:cNvPr id="0" name=""/>
        <dsp:cNvSpPr/>
      </dsp:nvSpPr>
      <dsp:spPr>
        <a:xfrm>
          <a:off x="5851847" y="0"/>
          <a:ext cx="1828353" cy="548680"/>
        </a:xfrm>
        <a:prstGeom prst="chevron">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42672" rIns="21336" bIns="42672" numCol="1" spcCol="1270" anchor="ctr" anchorCtr="0">
          <a:noAutofit/>
        </a:bodyPr>
        <a:lstStyle/>
        <a:p>
          <a:pPr lvl="0" algn="ctr" defTabSz="711200">
            <a:lnSpc>
              <a:spcPct val="90000"/>
            </a:lnSpc>
            <a:spcBef>
              <a:spcPct val="0"/>
            </a:spcBef>
            <a:spcAft>
              <a:spcPct val="35000"/>
            </a:spcAft>
          </a:pPr>
          <a:r>
            <a:rPr lang="fr-FR" sz="1600" kern="1200" dirty="0" smtClean="0">
              <a:ea typeface="ＭＳ Ｐゴシック" pitchFamily="34" charset="-128"/>
            </a:rPr>
            <a:t>Evaluation</a:t>
          </a:r>
          <a:endParaRPr lang="fr-FR" sz="1600" kern="1200" dirty="0"/>
        </a:p>
      </dsp:txBody>
      <dsp:txXfrm>
        <a:off x="5851847" y="0"/>
        <a:ext cx="1828353" cy="548680"/>
      </dsp:txXfrm>
    </dsp:sp>
    <dsp:sp modelId="{D33E403D-47E7-43AF-9B30-28F720B82CA8}">
      <dsp:nvSpPr>
        <dsp:cNvPr id="0" name=""/>
        <dsp:cNvSpPr/>
      </dsp:nvSpPr>
      <dsp:spPr>
        <a:xfrm>
          <a:off x="7314530" y="0"/>
          <a:ext cx="1828353" cy="548680"/>
        </a:xfrm>
        <a:prstGeom prst="chevron">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42672" rIns="21336" bIns="42672" numCol="1" spcCol="1270" anchor="ctr" anchorCtr="0">
          <a:noAutofit/>
        </a:bodyPr>
        <a:lstStyle/>
        <a:p>
          <a:pPr lvl="0" algn="ctr" defTabSz="711200">
            <a:lnSpc>
              <a:spcPct val="90000"/>
            </a:lnSpc>
            <a:spcBef>
              <a:spcPct val="0"/>
            </a:spcBef>
            <a:spcAft>
              <a:spcPct val="35000"/>
            </a:spcAft>
          </a:pPr>
          <a:r>
            <a:rPr lang="fr-FR" sz="1600" kern="1200" dirty="0" smtClean="0"/>
            <a:t>Calendrier</a:t>
          </a:r>
          <a:endParaRPr lang="fr-FR" sz="1600" kern="1200" dirty="0"/>
        </a:p>
      </dsp:txBody>
      <dsp:txXfrm>
        <a:off x="7314530" y="0"/>
        <a:ext cx="1828353" cy="548680"/>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987361A-9E4B-40C6-A5F3-392D44DA94AF}">
      <dsp:nvSpPr>
        <dsp:cNvPr id="0" name=""/>
        <dsp:cNvSpPr/>
      </dsp:nvSpPr>
      <dsp:spPr>
        <a:xfrm>
          <a:off x="1116" y="0"/>
          <a:ext cx="1828353" cy="548680"/>
        </a:xfrm>
        <a:prstGeom prst="homePlate">
          <a:avLst/>
        </a:prstGeom>
        <a:solidFill>
          <a:srgbClr val="003366"/>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40005" rIns="20003" bIns="40005" numCol="1" spcCol="1270" anchor="ctr" anchorCtr="0">
          <a:noAutofit/>
        </a:bodyPr>
        <a:lstStyle/>
        <a:p>
          <a:pPr lvl="0" algn="ctr" defTabSz="666750">
            <a:lnSpc>
              <a:spcPct val="90000"/>
            </a:lnSpc>
            <a:spcBef>
              <a:spcPct val="0"/>
            </a:spcBef>
            <a:spcAft>
              <a:spcPct val="35000"/>
            </a:spcAft>
          </a:pPr>
          <a:r>
            <a:rPr lang="fr-FR" sz="1500" b="1" kern="1200" dirty="0" smtClean="0">
              <a:solidFill>
                <a:schemeClr val="bg1"/>
              </a:solidFill>
              <a:ea typeface="ＭＳ Ｐゴシック" pitchFamily="34" charset="-128"/>
            </a:rPr>
            <a:t>Principes</a:t>
          </a:r>
          <a:endParaRPr lang="fr-FR" sz="1500" b="1" kern="1200" dirty="0">
            <a:solidFill>
              <a:schemeClr val="bg1"/>
            </a:solidFill>
          </a:endParaRPr>
        </a:p>
      </dsp:txBody>
      <dsp:txXfrm>
        <a:off x="1116" y="0"/>
        <a:ext cx="1828353" cy="548680"/>
      </dsp:txXfrm>
    </dsp:sp>
    <dsp:sp modelId="{C816660C-166F-45FC-B1E6-AD2845D55408}">
      <dsp:nvSpPr>
        <dsp:cNvPr id="0" name=""/>
        <dsp:cNvSpPr/>
      </dsp:nvSpPr>
      <dsp:spPr>
        <a:xfrm>
          <a:off x="1463799" y="0"/>
          <a:ext cx="1828353" cy="548680"/>
        </a:xfrm>
        <a:prstGeom prst="chevron">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42672" rIns="21336" bIns="42672" numCol="1" spcCol="1270" anchor="ctr" anchorCtr="0">
          <a:noAutofit/>
        </a:bodyPr>
        <a:lstStyle/>
        <a:p>
          <a:pPr lvl="0" algn="ctr" defTabSz="711200">
            <a:lnSpc>
              <a:spcPct val="90000"/>
            </a:lnSpc>
            <a:spcBef>
              <a:spcPct val="0"/>
            </a:spcBef>
            <a:spcAft>
              <a:spcPct val="35000"/>
            </a:spcAft>
          </a:pPr>
          <a:r>
            <a:rPr lang="fr-FR" sz="1600" kern="1200" dirty="0" smtClean="0">
              <a:ea typeface="ＭＳ Ｐゴシック" pitchFamily="34" charset="-128"/>
            </a:rPr>
            <a:t>Sélection des indicateurs</a:t>
          </a:r>
          <a:endParaRPr lang="fr-FR" sz="1600" kern="1200" dirty="0"/>
        </a:p>
      </dsp:txBody>
      <dsp:txXfrm>
        <a:off x="1463799" y="0"/>
        <a:ext cx="1828353" cy="548680"/>
      </dsp:txXfrm>
    </dsp:sp>
    <dsp:sp modelId="{55FA1440-97AA-4F57-BB6E-01BFC74CE001}">
      <dsp:nvSpPr>
        <dsp:cNvPr id="0" name=""/>
        <dsp:cNvSpPr/>
      </dsp:nvSpPr>
      <dsp:spPr>
        <a:xfrm>
          <a:off x="2926481" y="0"/>
          <a:ext cx="1828353" cy="548680"/>
        </a:xfrm>
        <a:prstGeom prst="chevron">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42672" rIns="21336" bIns="42672" numCol="1" spcCol="1270" anchor="ctr" anchorCtr="0">
          <a:noAutofit/>
        </a:bodyPr>
        <a:lstStyle/>
        <a:p>
          <a:pPr lvl="0" algn="ctr" defTabSz="711200">
            <a:lnSpc>
              <a:spcPct val="90000"/>
            </a:lnSpc>
            <a:spcBef>
              <a:spcPct val="0"/>
            </a:spcBef>
            <a:spcAft>
              <a:spcPct val="35000"/>
            </a:spcAft>
          </a:pPr>
          <a:r>
            <a:rPr lang="fr-FR" sz="1600" kern="1200" dirty="0" smtClean="0">
              <a:ea typeface="ＭＳ Ｐゴシック" pitchFamily="34" charset="-128"/>
            </a:rPr>
            <a:t>Calcul du score</a:t>
          </a:r>
          <a:endParaRPr lang="fr-FR" sz="1600" kern="1200" dirty="0"/>
        </a:p>
      </dsp:txBody>
      <dsp:txXfrm>
        <a:off x="2926481" y="0"/>
        <a:ext cx="1828353" cy="548680"/>
      </dsp:txXfrm>
    </dsp:sp>
    <dsp:sp modelId="{72204AEC-89B6-422E-9AE9-9CBA41CC9139}">
      <dsp:nvSpPr>
        <dsp:cNvPr id="0" name=""/>
        <dsp:cNvSpPr/>
      </dsp:nvSpPr>
      <dsp:spPr>
        <a:xfrm>
          <a:off x="4389164" y="0"/>
          <a:ext cx="1828353" cy="548680"/>
        </a:xfrm>
        <a:prstGeom prst="chevron">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42672" rIns="21336" bIns="42672" numCol="1" spcCol="1270" anchor="ctr" anchorCtr="0">
          <a:noAutofit/>
        </a:bodyPr>
        <a:lstStyle/>
        <a:p>
          <a:pPr lvl="0" algn="ctr" defTabSz="711200">
            <a:lnSpc>
              <a:spcPct val="90000"/>
            </a:lnSpc>
            <a:spcBef>
              <a:spcPct val="0"/>
            </a:spcBef>
            <a:spcAft>
              <a:spcPct val="35000"/>
            </a:spcAft>
          </a:pPr>
          <a:r>
            <a:rPr lang="fr-FR" sz="1600" kern="1200" dirty="0" smtClean="0">
              <a:ea typeface="ＭＳ Ｐゴシック" pitchFamily="34" charset="-128"/>
            </a:rPr>
            <a:t>Valorisation financière</a:t>
          </a:r>
          <a:endParaRPr lang="fr-FR" sz="1600" kern="1200" dirty="0"/>
        </a:p>
      </dsp:txBody>
      <dsp:txXfrm>
        <a:off x="4389164" y="0"/>
        <a:ext cx="1828353" cy="548680"/>
      </dsp:txXfrm>
    </dsp:sp>
    <dsp:sp modelId="{13CA0A5E-AD2B-41BE-B920-330A240D3F65}">
      <dsp:nvSpPr>
        <dsp:cNvPr id="0" name=""/>
        <dsp:cNvSpPr/>
      </dsp:nvSpPr>
      <dsp:spPr>
        <a:xfrm>
          <a:off x="5851847" y="0"/>
          <a:ext cx="1828353" cy="548680"/>
        </a:xfrm>
        <a:prstGeom prst="chevron">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42672" rIns="21336" bIns="42672" numCol="1" spcCol="1270" anchor="ctr" anchorCtr="0">
          <a:noAutofit/>
        </a:bodyPr>
        <a:lstStyle/>
        <a:p>
          <a:pPr lvl="0" algn="ctr" defTabSz="711200">
            <a:lnSpc>
              <a:spcPct val="90000"/>
            </a:lnSpc>
            <a:spcBef>
              <a:spcPct val="0"/>
            </a:spcBef>
            <a:spcAft>
              <a:spcPct val="35000"/>
            </a:spcAft>
          </a:pPr>
          <a:r>
            <a:rPr lang="fr-FR" sz="1600" kern="1200" dirty="0" smtClean="0">
              <a:ea typeface="ＭＳ Ｐゴシック" pitchFamily="34" charset="-128"/>
            </a:rPr>
            <a:t>Evaluation</a:t>
          </a:r>
          <a:endParaRPr lang="fr-FR" sz="1600" kern="1200" dirty="0"/>
        </a:p>
      </dsp:txBody>
      <dsp:txXfrm>
        <a:off x="5851847" y="0"/>
        <a:ext cx="1828353" cy="548680"/>
      </dsp:txXfrm>
    </dsp:sp>
    <dsp:sp modelId="{D33E403D-47E7-43AF-9B30-28F720B82CA8}">
      <dsp:nvSpPr>
        <dsp:cNvPr id="0" name=""/>
        <dsp:cNvSpPr/>
      </dsp:nvSpPr>
      <dsp:spPr>
        <a:xfrm>
          <a:off x="7314530" y="0"/>
          <a:ext cx="1828353" cy="548680"/>
        </a:xfrm>
        <a:prstGeom prst="chevron">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42672" rIns="21336" bIns="42672" numCol="1" spcCol="1270" anchor="ctr" anchorCtr="0">
          <a:noAutofit/>
        </a:bodyPr>
        <a:lstStyle/>
        <a:p>
          <a:pPr lvl="0" algn="ctr" defTabSz="711200">
            <a:lnSpc>
              <a:spcPct val="90000"/>
            </a:lnSpc>
            <a:spcBef>
              <a:spcPct val="0"/>
            </a:spcBef>
            <a:spcAft>
              <a:spcPct val="35000"/>
            </a:spcAft>
          </a:pPr>
          <a:r>
            <a:rPr lang="fr-FR" sz="1600" kern="1200" dirty="0" smtClean="0"/>
            <a:t>Calendrier</a:t>
          </a:r>
          <a:endParaRPr lang="fr-FR" sz="1600" kern="1200" dirty="0"/>
        </a:p>
      </dsp:txBody>
      <dsp:txXfrm>
        <a:off x="7314530" y="0"/>
        <a:ext cx="1828353" cy="548680"/>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0585015-49B1-45FD-93A8-F15ABB84D14D}">
      <dsp:nvSpPr>
        <dsp:cNvPr id="0" name=""/>
        <dsp:cNvSpPr/>
      </dsp:nvSpPr>
      <dsp:spPr>
        <a:xfrm>
          <a:off x="0" y="48074"/>
          <a:ext cx="8229600" cy="88803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rtl="0">
            <a:lnSpc>
              <a:spcPct val="90000"/>
            </a:lnSpc>
            <a:spcBef>
              <a:spcPct val="0"/>
            </a:spcBef>
            <a:spcAft>
              <a:spcPct val="35000"/>
            </a:spcAft>
          </a:pPr>
          <a:r>
            <a:rPr lang="en-US" sz="2300" b="0" kern="1200" dirty="0" smtClean="0">
              <a:latin typeface="Arial" pitchFamily="34" charset="0"/>
              <a:cs typeface="Arial" pitchFamily="34" charset="0"/>
            </a:rPr>
            <a:t>Reporting Hospital Quality Data for Annual Payment Update (RHQDAPU)</a:t>
          </a:r>
          <a:endParaRPr lang="en-US" sz="2300" kern="1200" dirty="0">
            <a:latin typeface="Arial" pitchFamily="34" charset="0"/>
            <a:cs typeface="Arial" pitchFamily="34" charset="0"/>
          </a:endParaRPr>
        </a:p>
      </dsp:txBody>
      <dsp:txXfrm>
        <a:off x="0" y="48074"/>
        <a:ext cx="8229600" cy="888030"/>
      </dsp:txXfrm>
    </dsp:sp>
    <dsp:sp modelId="{DD593960-9888-460C-8F96-C1B6AE365602}">
      <dsp:nvSpPr>
        <dsp:cNvPr id="0" name=""/>
        <dsp:cNvSpPr/>
      </dsp:nvSpPr>
      <dsp:spPr>
        <a:xfrm>
          <a:off x="0" y="1055196"/>
          <a:ext cx="8229600" cy="88803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rtl="0">
            <a:lnSpc>
              <a:spcPct val="90000"/>
            </a:lnSpc>
            <a:spcBef>
              <a:spcPct val="0"/>
            </a:spcBef>
            <a:spcAft>
              <a:spcPct val="35000"/>
            </a:spcAft>
          </a:pPr>
          <a:r>
            <a:rPr lang="en-US" sz="2300" b="0" kern="1200" dirty="0" smtClean="0">
              <a:latin typeface="Arial" pitchFamily="34" charset="0"/>
              <a:cs typeface="Arial" pitchFamily="34" charset="0"/>
            </a:rPr>
            <a:t>Value-based purchasing (VBP)</a:t>
          </a:r>
          <a:endParaRPr lang="en-US" sz="2300" kern="1200" dirty="0">
            <a:latin typeface="Arial" pitchFamily="34" charset="0"/>
            <a:cs typeface="Arial" pitchFamily="34" charset="0"/>
          </a:endParaRPr>
        </a:p>
      </dsp:txBody>
      <dsp:txXfrm>
        <a:off x="0" y="1055196"/>
        <a:ext cx="8229600" cy="888030"/>
      </dsp:txXfrm>
    </dsp:sp>
    <dsp:sp modelId="{475194C9-EF98-4C49-A21B-B7AA7B3F7C33}">
      <dsp:nvSpPr>
        <dsp:cNvPr id="0" name=""/>
        <dsp:cNvSpPr/>
      </dsp:nvSpPr>
      <dsp:spPr>
        <a:xfrm>
          <a:off x="0" y="2088236"/>
          <a:ext cx="8229600" cy="88803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rtl="0">
            <a:lnSpc>
              <a:spcPct val="90000"/>
            </a:lnSpc>
            <a:spcBef>
              <a:spcPct val="0"/>
            </a:spcBef>
            <a:spcAft>
              <a:spcPct val="35000"/>
            </a:spcAft>
          </a:pPr>
          <a:r>
            <a:rPr lang="en-US" sz="2300" b="0" kern="1200" dirty="0" smtClean="0">
              <a:latin typeface="Arial" pitchFamily="34" charset="0"/>
              <a:cs typeface="Arial" pitchFamily="34" charset="0"/>
            </a:rPr>
            <a:t>Hospital-acquired conditions (HAC)</a:t>
          </a:r>
          <a:endParaRPr lang="en-US" sz="2300" kern="1200" dirty="0">
            <a:latin typeface="Arial" pitchFamily="34" charset="0"/>
            <a:cs typeface="Arial" pitchFamily="34" charset="0"/>
          </a:endParaRPr>
        </a:p>
      </dsp:txBody>
      <dsp:txXfrm>
        <a:off x="0" y="2088236"/>
        <a:ext cx="8229600" cy="888030"/>
      </dsp:txXfrm>
    </dsp:sp>
    <dsp:sp modelId="{859D26BC-3203-4836-BE1F-634ABEB9B003}">
      <dsp:nvSpPr>
        <dsp:cNvPr id="0" name=""/>
        <dsp:cNvSpPr/>
      </dsp:nvSpPr>
      <dsp:spPr>
        <a:xfrm>
          <a:off x="0" y="3024336"/>
          <a:ext cx="8229600" cy="88803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rtl="0">
            <a:lnSpc>
              <a:spcPct val="90000"/>
            </a:lnSpc>
            <a:spcBef>
              <a:spcPct val="0"/>
            </a:spcBef>
            <a:spcAft>
              <a:spcPct val="35000"/>
            </a:spcAft>
          </a:pPr>
          <a:r>
            <a:rPr lang="en-US" sz="2300" b="0" kern="1200" dirty="0" smtClean="0">
              <a:latin typeface="Arial" pitchFamily="34" charset="0"/>
              <a:cs typeface="Arial" pitchFamily="34" charset="0"/>
            </a:rPr>
            <a:t>Readmissions</a:t>
          </a:r>
          <a:endParaRPr lang="en-US" sz="2300" kern="1200" dirty="0">
            <a:latin typeface="Arial" pitchFamily="34" charset="0"/>
            <a:cs typeface="Arial" pitchFamily="34" charset="0"/>
          </a:endParaRPr>
        </a:p>
      </dsp:txBody>
      <dsp:txXfrm>
        <a:off x="0" y="3024336"/>
        <a:ext cx="8229600" cy="888030"/>
      </dsp:txXfrm>
    </dsp:sp>
    <dsp:sp modelId="{06FE2777-851B-449D-A6F0-459652C56D79}">
      <dsp:nvSpPr>
        <dsp:cNvPr id="0" name=""/>
        <dsp:cNvSpPr/>
      </dsp:nvSpPr>
      <dsp:spPr>
        <a:xfrm>
          <a:off x="0" y="3960441"/>
          <a:ext cx="8229600" cy="88803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rtl="0">
            <a:lnSpc>
              <a:spcPct val="90000"/>
            </a:lnSpc>
            <a:spcBef>
              <a:spcPct val="0"/>
            </a:spcBef>
            <a:spcAft>
              <a:spcPct val="35000"/>
            </a:spcAft>
          </a:pPr>
          <a:r>
            <a:rPr lang="en-US" sz="2300" b="0" kern="1200" dirty="0" smtClean="0">
              <a:latin typeface="Arial" pitchFamily="34" charset="0"/>
              <a:cs typeface="Arial" pitchFamily="34" charset="0"/>
            </a:rPr>
            <a:t>Meaningful Use</a:t>
          </a:r>
          <a:endParaRPr lang="en-US" sz="2300" kern="1200" dirty="0">
            <a:latin typeface="Arial" pitchFamily="34" charset="0"/>
            <a:cs typeface="Arial" pitchFamily="34" charset="0"/>
          </a:endParaRPr>
        </a:p>
      </dsp:txBody>
      <dsp:txXfrm>
        <a:off x="0" y="3960441"/>
        <a:ext cx="8229600" cy="888030"/>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987361A-9E4B-40C6-A5F3-392D44DA94AF}">
      <dsp:nvSpPr>
        <dsp:cNvPr id="0" name=""/>
        <dsp:cNvSpPr/>
      </dsp:nvSpPr>
      <dsp:spPr>
        <a:xfrm>
          <a:off x="1116" y="0"/>
          <a:ext cx="1828353" cy="548680"/>
        </a:xfrm>
        <a:prstGeom prst="homePlate">
          <a:avLst/>
        </a:prstGeom>
        <a:solidFill>
          <a:srgbClr val="003366"/>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40005" rIns="20003" bIns="40005" numCol="1" spcCol="1270" anchor="ctr" anchorCtr="0">
          <a:noAutofit/>
        </a:bodyPr>
        <a:lstStyle/>
        <a:p>
          <a:pPr lvl="0" algn="ctr" defTabSz="666750">
            <a:lnSpc>
              <a:spcPct val="90000"/>
            </a:lnSpc>
            <a:spcBef>
              <a:spcPct val="0"/>
            </a:spcBef>
            <a:spcAft>
              <a:spcPct val="35000"/>
            </a:spcAft>
          </a:pPr>
          <a:r>
            <a:rPr lang="fr-FR" sz="1500" b="1" kern="1200" dirty="0" smtClean="0">
              <a:solidFill>
                <a:schemeClr val="bg1"/>
              </a:solidFill>
              <a:ea typeface="ＭＳ Ｐゴシック" pitchFamily="34" charset="-128"/>
            </a:rPr>
            <a:t>Principes</a:t>
          </a:r>
          <a:endParaRPr lang="fr-FR" sz="1500" b="1" kern="1200" dirty="0">
            <a:solidFill>
              <a:schemeClr val="bg1"/>
            </a:solidFill>
          </a:endParaRPr>
        </a:p>
      </dsp:txBody>
      <dsp:txXfrm>
        <a:off x="1116" y="0"/>
        <a:ext cx="1828353" cy="548680"/>
      </dsp:txXfrm>
    </dsp:sp>
    <dsp:sp modelId="{C816660C-166F-45FC-B1E6-AD2845D55408}">
      <dsp:nvSpPr>
        <dsp:cNvPr id="0" name=""/>
        <dsp:cNvSpPr/>
      </dsp:nvSpPr>
      <dsp:spPr>
        <a:xfrm>
          <a:off x="1463799" y="0"/>
          <a:ext cx="1828353" cy="548680"/>
        </a:xfrm>
        <a:prstGeom prst="chevron">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42672" rIns="21336" bIns="42672" numCol="1" spcCol="1270" anchor="ctr" anchorCtr="0">
          <a:noAutofit/>
        </a:bodyPr>
        <a:lstStyle/>
        <a:p>
          <a:pPr lvl="0" algn="ctr" defTabSz="711200">
            <a:lnSpc>
              <a:spcPct val="90000"/>
            </a:lnSpc>
            <a:spcBef>
              <a:spcPct val="0"/>
            </a:spcBef>
            <a:spcAft>
              <a:spcPct val="35000"/>
            </a:spcAft>
          </a:pPr>
          <a:r>
            <a:rPr lang="fr-FR" sz="1600" kern="1200" dirty="0" smtClean="0">
              <a:ea typeface="ＭＳ Ｐゴシック" pitchFamily="34" charset="-128"/>
            </a:rPr>
            <a:t>Sélection des indicateurs</a:t>
          </a:r>
          <a:endParaRPr lang="fr-FR" sz="1600" kern="1200" dirty="0"/>
        </a:p>
      </dsp:txBody>
      <dsp:txXfrm>
        <a:off x="1463799" y="0"/>
        <a:ext cx="1828353" cy="548680"/>
      </dsp:txXfrm>
    </dsp:sp>
    <dsp:sp modelId="{55FA1440-97AA-4F57-BB6E-01BFC74CE001}">
      <dsp:nvSpPr>
        <dsp:cNvPr id="0" name=""/>
        <dsp:cNvSpPr/>
      </dsp:nvSpPr>
      <dsp:spPr>
        <a:xfrm>
          <a:off x="2926481" y="0"/>
          <a:ext cx="1828353" cy="548680"/>
        </a:xfrm>
        <a:prstGeom prst="chevron">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42672" rIns="21336" bIns="42672" numCol="1" spcCol="1270" anchor="ctr" anchorCtr="0">
          <a:noAutofit/>
        </a:bodyPr>
        <a:lstStyle/>
        <a:p>
          <a:pPr lvl="0" algn="ctr" defTabSz="711200">
            <a:lnSpc>
              <a:spcPct val="90000"/>
            </a:lnSpc>
            <a:spcBef>
              <a:spcPct val="0"/>
            </a:spcBef>
            <a:spcAft>
              <a:spcPct val="35000"/>
            </a:spcAft>
          </a:pPr>
          <a:r>
            <a:rPr lang="fr-FR" sz="1600" kern="1200" dirty="0" smtClean="0">
              <a:ea typeface="ＭＳ Ｐゴシック" pitchFamily="34" charset="-128"/>
            </a:rPr>
            <a:t>Calcul du score</a:t>
          </a:r>
          <a:endParaRPr lang="fr-FR" sz="1600" kern="1200" dirty="0"/>
        </a:p>
      </dsp:txBody>
      <dsp:txXfrm>
        <a:off x="2926481" y="0"/>
        <a:ext cx="1828353" cy="548680"/>
      </dsp:txXfrm>
    </dsp:sp>
    <dsp:sp modelId="{72204AEC-89B6-422E-9AE9-9CBA41CC9139}">
      <dsp:nvSpPr>
        <dsp:cNvPr id="0" name=""/>
        <dsp:cNvSpPr/>
      </dsp:nvSpPr>
      <dsp:spPr>
        <a:xfrm>
          <a:off x="4389164" y="0"/>
          <a:ext cx="1828353" cy="548680"/>
        </a:xfrm>
        <a:prstGeom prst="chevron">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42672" rIns="21336" bIns="42672" numCol="1" spcCol="1270" anchor="ctr" anchorCtr="0">
          <a:noAutofit/>
        </a:bodyPr>
        <a:lstStyle/>
        <a:p>
          <a:pPr lvl="0" algn="ctr" defTabSz="711200">
            <a:lnSpc>
              <a:spcPct val="90000"/>
            </a:lnSpc>
            <a:spcBef>
              <a:spcPct val="0"/>
            </a:spcBef>
            <a:spcAft>
              <a:spcPct val="35000"/>
            </a:spcAft>
          </a:pPr>
          <a:r>
            <a:rPr lang="fr-FR" sz="1600" kern="1200" dirty="0" smtClean="0">
              <a:ea typeface="ＭＳ Ｐゴシック" pitchFamily="34" charset="-128"/>
            </a:rPr>
            <a:t>Valorisation financière</a:t>
          </a:r>
          <a:endParaRPr lang="fr-FR" sz="1600" kern="1200" dirty="0"/>
        </a:p>
      </dsp:txBody>
      <dsp:txXfrm>
        <a:off x="4389164" y="0"/>
        <a:ext cx="1828353" cy="548680"/>
      </dsp:txXfrm>
    </dsp:sp>
    <dsp:sp modelId="{13CA0A5E-AD2B-41BE-B920-330A240D3F65}">
      <dsp:nvSpPr>
        <dsp:cNvPr id="0" name=""/>
        <dsp:cNvSpPr/>
      </dsp:nvSpPr>
      <dsp:spPr>
        <a:xfrm>
          <a:off x="5851847" y="0"/>
          <a:ext cx="1828353" cy="548680"/>
        </a:xfrm>
        <a:prstGeom prst="chevron">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42672" rIns="21336" bIns="42672" numCol="1" spcCol="1270" anchor="ctr" anchorCtr="0">
          <a:noAutofit/>
        </a:bodyPr>
        <a:lstStyle/>
        <a:p>
          <a:pPr lvl="0" algn="ctr" defTabSz="711200">
            <a:lnSpc>
              <a:spcPct val="90000"/>
            </a:lnSpc>
            <a:spcBef>
              <a:spcPct val="0"/>
            </a:spcBef>
            <a:spcAft>
              <a:spcPct val="35000"/>
            </a:spcAft>
          </a:pPr>
          <a:r>
            <a:rPr lang="fr-FR" sz="1600" kern="1200" dirty="0" smtClean="0">
              <a:ea typeface="ＭＳ Ｐゴシック" pitchFamily="34" charset="-128"/>
            </a:rPr>
            <a:t>Evaluation</a:t>
          </a:r>
          <a:endParaRPr lang="fr-FR" sz="1600" kern="1200" dirty="0"/>
        </a:p>
      </dsp:txBody>
      <dsp:txXfrm>
        <a:off x="5851847" y="0"/>
        <a:ext cx="1828353" cy="548680"/>
      </dsp:txXfrm>
    </dsp:sp>
    <dsp:sp modelId="{D33E403D-47E7-43AF-9B30-28F720B82CA8}">
      <dsp:nvSpPr>
        <dsp:cNvPr id="0" name=""/>
        <dsp:cNvSpPr/>
      </dsp:nvSpPr>
      <dsp:spPr>
        <a:xfrm>
          <a:off x="7314530" y="0"/>
          <a:ext cx="1828353" cy="548680"/>
        </a:xfrm>
        <a:prstGeom prst="chevron">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42672" rIns="21336" bIns="42672" numCol="1" spcCol="1270" anchor="ctr" anchorCtr="0">
          <a:noAutofit/>
        </a:bodyPr>
        <a:lstStyle/>
        <a:p>
          <a:pPr lvl="0" algn="ctr" defTabSz="711200">
            <a:lnSpc>
              <a:spcPct val="90000"/>
            </a:lnSpc>
            <a:spcBef>
              <a:spcPct val="0"/>
            </a:spcBef>
            <a:spcAft>
              <a:spcPct val="35000"/>
            </a:spcAft>
          </a:pPr>
          <a:r>
            <a:rPr lang="fr-FR" sz="1600" kern="1200" dirty="0" smtClean="0"/>
            <a:t>Calendrier</a:t>
          </a:r>
          <a:endParaRPr lang="fr-FR" sz="1600" kern="1200" dirty="0"/>
        </a:p>
      </dsp:txBody>
      <dsp:txXfrm>
        <a:off x="7314530" y="0"/>
        <a:ext cx="1828353" cy="548680"/>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987361A-9E4B-40C6-A5F3-392D44DA94AF}">
      <dsp:nvSpPr>
        <dsp:cNvPr id="0" name=""/>
        <dsp:cNvSpPr/>
      </dsp:nvSpPr>
      <dsp:spPr>
        <a:xfrm>
          <a:off x="1116" y="0"/>
          <a:ext cx="1828353" cy="548680"/>
        </a:xfrm>
        <a:prstGeom prst="homePlate">
          <a:avLst/>
        </a:prstGeom>
        <a:solidFill>
          <a:srgbClr val="003366"/>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40005" rIns="20003" bIns="40005" numCol="1" spcCol="1270" anchor="ctr" anchorCtr="0">
          <a:noAutofit/>
        </a:bodyPr>
        <a:lstStyle/>
        <a:p>
          <a:pPr lvl="0" algn="ctr" defTabSz="666750">
            <a:lnSpc>
              <a:spcPct val="90000"/>
            </a:lnSpc>
            <a:spcBef>
              <a:spcPct val="0"/>
            </a:spcBef>
            <a:spcAft>
              <a:spcPct val="35000"/>
            </a:spcAft>
          </a:pPr>
          <a:r>
            <a:rPr lang="fr-FR" sz="1500" b="1" kern="1200" dirty="0" smtClean="0">
              <a:solidFill>
                <a:schemeClr val="bg1"/>
              </a:solidFill>
              <a:ea typeface="ＭＳ Ｐゴシック" pitchFamily="34" charset="-128"/>
            </a:rPr>
            <a:t>Principes</a:t>
          </a:r>
          <a:endParaRPr lang="fr-FR" sz="1500" b="1" kern="1200" dirty="0">
            <a:solidFill>
              <a:schemeClr val="bg1"/>
            </a:solidFill>
          </a:endParaRPr>
        </a:p>
      </dsp:txBody>
      <dsp:txXfrm>
        <a:off x="1116" y="0"/>
        <a:ext cx="1828353" cy="548680"/>
      </dsp:txXfrm>
    </dsp:sp>
    <dsp:sp modelId="{C816660C-166F-45FC-B1E6-AD2845D55408}">
      <dsp:nvSpPr>
        <dsp:cNvPr id="0" name=""/>
        <dsp:cNvSpPr/>
      </dsp:nvSpPr>
      <dsp:spPr>
        <a:xfrm>
          <a:off x="1463799" y="0"/>
          <a:ext cx="1828353" cy="548680"/>
        </a:xfrm>
        <a:prstGeom prst="chevron">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42672" rIns="21336" bIns="42672" numCol="1" spcCol="1270" anchor="ctr" anchorCtr="0">
          <a:noAutofit/>
        </a:bodyPr>
        <a:lstStyle/>
        <a:p>
          <a:pPr lvl="0" algn="ctr" defTabSz="711200">
            <a:lnSpc>
              <a:spcPct val="90000"/>
            </a:lnSpc>
            <a:spcBef>
              <a:spcPct val="0"/>
            </a:spcBef>
            <a:spcAft>
              <a:spcPct val="35000"/>
            </a:spcAft>
          </a:pPr>
          <a:r>
            <a:rPr lang="fr-FR" sz="1600" kern="1200" dirty="0" smtClean="0">
              <a:ea typeface="ＭＳ Ｐゴシック" pitchFamily="34" charset="-128"/>
            </a:rPr>
            <a:t>Sélection des indicateurs</a:t>
          </a:r>
          <a:endParaRPr lang="fr-FR" sz="1600" kern="1200" dirty="0"/>
        </a:p>
      </dsp:txBody>
      <dsp:txXfrm>
        <a:off x="1463799" y="0"/>
        <a:ext cx="1828353" cy="548680"/>
      </dsp:txXfrm>
    </dsp:sp>
    <dsp:sp modelId="{55FA1440-97AA-4F57-BB6E-01BFC74CE001}">
      <dsp:nvSpPr>
        <dsp:cNvPr id="0" name=""/>
        <dsp:cNvSpPr/>
      </dsp:nvSpPr>
      <dsp:spPr>
        <a:xfrm>
          <a:off x="2926481" y="0"/>
          <a:ext cx="1828353" cy="548680"/>
        </a:xfrm>
        <a:prstGeom prst="chevron">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42672" rIns="21336" bIns="42672" numCol="1" spcCol="1270" anchor="ctr" anchorCtr="0">
          <a:noAutofit/>
        </a:bodyPr>
        <a:lstStyle/>
        <a:p>
          <a:pPr lvl="0" algn="ctr" defTabSz="711200">
            <a:lnSpc>
              <a:spcPct val="90000"/>
            </a:lnSpc>
            <a:spcBef>
              <a:spcPct val="0"/>
            </a:spcBef>
            <a:spcAft>
              <a:spcPct val="35000"/>
            </a:spcAft>
          </a:pPr>
          <a:r>
            <a:rPr lang="fr-FR" sz="1600" kern="1200" dirty="0" smtClean="0">
              <a:ea typeface="ＭＳ Ｐゴシック" pitchFamily="34" charset="-128"/>
            </a:rPr>
            <a:t>Calcul du score</a:t>
          </a:r>
          <a:endParaRPr lang="fr-FR" sz="1600" kern="1200" dirty="0"/>
        </a:p>
      </dsp:txBody>
      <dsp:txXfrm>
        <a:off x="2926481" y="0"/>
        <a:ext cx="1828353" cy="548680"/>
      </dsp:txXfrm>
    </dsp:sp>
    <dsp:sp modelId="{72204AEC-89B6-422E-9AE9-9CBA41CC9139}">
      <dsp:nvSpPr>
        <dsp:cNvPr id="0" name=""/>
        <dsp:cNvSpPr/>
      </dsp:nvSpPr>
      <dsp:spPr>
        <a:xfrm>
          <a:off x="4389164" y="0"/>
          <a:ext cx="1828353" cy="548680"/>
        </a:xfrm>
        <a:prstGeom prst="chevron">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42672" rIns="21336" bIns="42672" numCol="1" spcCol="1270" anchor="ctr" anchorCtr="0">
          <a:noAutofit/>
        </a:bodyPr>
        <a:lstStyle/>
        <a:p>
          <a:pPr lvl="0" algn="ctr" defTabSz="711200">
            <a:lnSpc>
              <a:spcPct val="90000"/>
            </a:lnSpc>
            <a:spcBef>
              <a:spcPct val="0"/>
            </a:spcBef>
            <a:spcAft>
              <a:spcPct val="35000"/>
            </a:spcAft>
          </a:pPr>
          <a:r>
            <a:rPr lang="fr-FR" sz="1600" kern="1200" dirty="0" smtClean="0">
              <a:ea typeface="ＭＳ Ｐゴシック" pitchFamily="34" charset="-128"/>
            </a:rPr>
            <a:t>Valorisation financière</a:t>
          </a:r>
          <a:endParaRPr lang="fr-FR" sz="1600" kern="1200" dirty="0"/>
        </a:p>
      </dsp:txBody>
      <dsp:txXfrm>
        <a:off x="4389164" y="0"/>
        <a:ext cx="1828353" cy="548680"/>
      </dsp:txXfrm>
    </dsp:sp>
    <dsp:sp modelId="{13CA0A5E-AD2B-41BE-B920-330A240D3F65}">
      <dsp:nvSpPr>
        <dsp:cNvPr id="0" name=""/>
        <dsp:cNvSpPr/>
      </dsp:nvSpPr>
      <dsp:spPr>
        <a:xfrm>
          <a:off x="5851847" y="0"/>
          <a:ext cx="1828353" cy="548680"/>
        </a:xfrm>
        <a:prstGeom prst="chevron">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42672" rIns="21336" bIns="42672" numCol="1" spcCol="1270" anchor="ctr" anchorCtr="0">
          <a:noAutofit/>
        </a:bodyPr>
        <a:lstStyle/>
        <a:p>
          <a:pPr lvl="0" algn="ctr" defTabSz="711200">
            <a:lnSpc>
              <a:spcPct val="90000"/>
            </a:lnSpc>
            <a:spcBef>
              <a:spcPct val="0"/>
            </a:spcBef>
            <a:spcAft>
              <a:spcPct val="35000"/>
            </a:spcAft>
          </a:pPr>
          <a:r>
            <a:rPr lang="fr-FR" sz="1600" kern="1200" dirty="0" smtClean="0">
              <a:ea typeface="ＭＳ Ｐゴシック" pitchFamily="34" charset="-128"/>
            </a:rPr>
            <a:t>Evaluation</a:t>
          </a:r>
          <a:endParaRPr lang="fr-FR" sz="1600" kern="1200" dirty="0"/>
        </a:p>
      </dsp:txBody>
      <dsp:txXfrm>
        <a:off x="5851847" y="0"/>
        <a:ext cx="1828353" cy="548680"/>
      </dsp:txXfrm>
    </dsp:sp>
    <dsp:sp modelId="{D33E403D-47E7-43AF-9B30-28F720B82CA8}">
      <dsp:nvSpPr>
        <dsp:cNvPr id="0" name=""/>
        <dsp:cNvSpPr/>
      </dsp:nvSpPr>
      <dsp:spPr>
        <a:xfrm>
          <a:off x="7314530" y="0"/>
          <a:ext cx="1828353" cy="548680"/>
        </a:xfrm>
        <a:prstGeom prst="chevron">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42672" rIns="21336" bIns="42672" numCol="1" spcCol="1270" anchor="ctr" anchorCtr="0">
          <a:noAutofit/>
        </a:bodyPr>
        <a:lstStyle/>
        <a:p>
          <a:pPr lvl="0" algn="ctr" defTabSz="711200">
            <a:lnSpc>
              <a:spcPct val="90000"/>
            </a:lnSpc>
            <a:spcBef>
              <a:spcPct val="0"/>
            </a:spcBef>
            <a:spcAft>
              <a:spcPct val="35000"/>
            </a:spcAft>
          </a:pPr>
          <a:r>
            <a:rPr lang="fr-FR" sz="1600" kern="1200" dirty="0" smtClean="0"/>
            <a:t>Calendrier</a:t>
          </a:r>
          <a:endParaRPr lang="fr-FR" sz="1600" kern="1200" dirty="0"/>
        </a:p>
      </dsp:txBody>
      <dsp:txXfrm>
        <a:off x="7314530" y="0"/>
        <a:ext cx="1828353" cy="548680"/>
      </dsp:txXfrm>
    </dsp:sp>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10.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11.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12.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13.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14.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15.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16.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17.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3.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6.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7.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8.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9.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2">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BBA896D3-2A01-4843-A1A3-56FC44431A66}" type="datetimeFigureOut">
              <a:rPr lang="fr-FR"/>
              <a:pPr>
                <a:defRPr/>
              </a:pPr>
              <a:t>10/06/2014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fr-FR" noProof="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noProof="0" smtClean="0"/>
              <a:t>Modifiez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endParaRPr lang="fr-FR" noProof="0"/>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AA3B27F6-3E95-4780-A8D2-8F03C9CD8D60}" type="slidenum">
              <a:rPr lang="fr-FR"/>
              <a:pPr>
                <a:defRPr/>
              </a:pPr>
              <a:t>‹N°›</a:t>
            </a:fld>
            <a:endParaRPr lang="fr-FR"/>
          </a:p>
        </p:txBody>
      </p:sp>
    </p:spTree>
    <p:extLst>
      <p:ext uri="{BB962C8B-B14F-4D97-AF65-F5344CB8AC3E}">
        <p14:creationId xmlns:p14="http://schemas.microsoft.com/office/powerpoint/2010/main" xmlns="" val="298641730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20483"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smtClean="0"/>
          </a:p>
        </p:txBody>
      </p:sp>
      <p:sp>
        <p:nvSpPr>
          <p:cNvPr id="20484"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FBB557F-B09C-43FE-B977-A65715505ABD}" type="slidenum">
              <a:rPr lang="fr-FR" smtClean="0"/>
              <a:pPr fontAlgn="base">
                <a:spcBef>
                  <a:spcPct val="0"/>
                </a:spcBef>
                <a:spcAft>
                  <a:spcPct val="0"/>
                </a:spcAft>
              </a:pPr>
              <a:t>1</a:t>
            </a:fld>
            <a:endParaRPr lang="fr-F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21507"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endParaRPr lang="fr-FR" smtClean="0"/>
          </a:p>
        </p:txBody>
      </p:sp>
      <p:sp>
        <p:nvSpPr>
          <p:cNvPr id="4" name="Espace réservé du numéro de diapositive 3"/>
          <p:cNvSpPr>
            <a:spLocks noGrp="1"/>
          </p:cNvSpPr>
          <p:nvPr>
            <p:ph type="sldNum" sz="quarter" idx="5"/>
          </p:nvPr>
        </p:nvSpPr>
        <p:spPr/>
        <p:txBody>
          <a:bodyPr/>
          <a:lstStyle/>
          <a:p>
            <a:pPr>
              <a:defRPr/>
            </a:pPr>
            <a:fld id="{A6B4D1B0-97F0-4B9F-9B3B-70910BB51CDE}" type="slidenum">
              <a:rPr lang="fr-FR" smtClean="0"/>
              <a:pPr>
                <a:defRPr/>
              </a:pPr>
              <a:t>2</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8BEBAD3-BFE0-4E68-954D-592652D0C903}" type="slidenum">
              <a:rPr lang="fr-FR" smtClean="0"/>
              <a:pPr fontAlgn="base">
                <a:spcBef>
                  <a:spcPct val="0"/>
                </a:spcBef>
                <a:spcAft>
                  <a:spcPct val="0"/>
                </a:spcAft>
              </a:pPr>
              <a:t>5</a:t>
            </a:fld>
            <a:endParaRPr lang="fr-FR" smtClean="0"/>
          </a:p>
        </p:txBody>
      </p:sp>
      <p:sp>
        <p:nvSpPr>
          <p:cNvPr id="22531" name="Rectangle 2"/>
          <p:cNvSpPr>
            <a:spLocks noGrp="1" noRot="1" noChangeAspect="1" noChangeArrowheads="1" noTextEdit="1"/>
          </p:cNvSpPr>
          <p:nvPr>
            <p:ph type="sldImg"/>
          </p:nvPr>
        </p:nvSpPr>
        <p:spPr bwMode="auto">
          <a:xfrm>
            <a:off x="1144588" y="687388"/>
            <a:ext cx="4570412" cy="3427412"/>
          </a:xfrm>
          <a:noFill/>
          <a:ln>
            <a:solidFill>
              <a:srgbClr val="000000"/>
            </a:solidFill>
            <a:miter lim="800000"/>
            <a:headEnd/>
            <a:tailEnd/>
          </a:ln>
        </p:spPr>
      </p:sp>
      <p:sp>
        <p:nvSpPr>
          <p:cNvPr id="22532" name="Rectangle 3"/>
          <p:cNvSpPr>
            <a:spLocks noGrp="1" noChangeArrowheads="1"/>
          </p:cNvSpPr>
          <p:nvPr>
            <p:ph type="body" idx="1"/>
          </p:nvPr>
        </p:nvSpPr>
        <p:spPr bwMode="auto">
          <a:xfrm>
            <a:off x="914400" y="4343400"/>
            <a:ext cx="5029200" cy="4113213"/>
          </a:xfrm>
          <a:noFill/>
        </p:spPr>
        <p:txBody>
          <a:bodyPr wrap="square" numCol="1" anchor="t" anchorCtr="0" compatLnSpc="1">
            <a:prstTxWarp prst="textNoShape">
              <a:avLst/>
            </a:prstTxWarp>
          </a:bodyPr>
          <a:lstStyle/>
          <a:p>
            <a:pPr eaLnBrk="1" hangingPunct="1">
              <a:spcBef>
                <a:spcPct val="0"/>
              </a:spcBef>
            </a:pPr>
            <a:endParaRPr lang="fr-F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23555"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smtClean="0">
              <a:latin typeface="Arial" pitchFamily="34" charset="0"/>
              <a:ea typeface="ＭＳ Ｐゴシック" pitchFamily="3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24579"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smtClean="0">
              <a:latin typeface="Arial" pitchFamily="34" charset="0"/>
              <a:ea typeface="ＭＳ Ｐゴシック" pitchFamily="3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25603"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smtClean="0">
              <a:latin typeface="Arial" pitchFamily="34" charset="0"/>
              <a:ea typeface="ＭＳ Ｐゴシック" pitchFamily="3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26627"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smtClean="0"/>
          </a:p>
        </p:txBody>
      </p:sp>
      <p:sp>
        <p:nvSpPr>
          <p:cNvPr id="26628"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3A55213-52A3-4387-A5B2-7B46A1E2F9EB}" type="slidenum">
              <a:rPr lang="fr-FR" smtClean="0"/>
              <a:pPr fontAlgn="base">
                <a:spcBef>
                  <a:spcPct val="0"/>
                </a:spcBef>
                <a:spcAft>
                  <a:spcPct val="0"/>
                </a:spcAft>
              </a:pPr>
              <a:t>13</a:t>
            </a:fld>
            <a:endParaRPr lang="fr-FR"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27651"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smtClean="0"/>
          </a:p>
        </p:txBody>
      </p:sp>
      <p:sp>
        <p:nvSpPr>
          <p:cNvPr id="27652"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8A3A41B-E295-4BD2-88E5-9B8582E7B0BE}" type="slidenum">
              <a:rPr lang="fr-FR" smtClean="0"/>
              <a:pPr fontAlgn="base">
                <a:spcBef>
                  <a:spcPct val="0"/>
                </a:spcBef>
                <a:spcAft>
                  <a:spcPct val="0"/>
                </a:spcAft>
              </a:pPr>
              <a:t>15</a:t>
            </a:fld>
            <a:endParaRPr lang="fr-FR"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28675"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smtClean="0"/>
          </a:p>
        </p:txBody>
      </p:sp>
      <p:sp>
        <p:nvSpPr>
          <p:cNvPr id="28676"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B573821-0C19-4160-AD76-5E68454DF7E2}" type="slidenum">
              <a:rPr lang="fr-FR" smtClean="0"/>
              <a:pPr fontAlgn="base">
                <a:spcBef>
                  <a:spcPct val="0"/>
                </a:spcBef>
                <a:spcAft>
                  <a:spcPct val="0"/>
                </a:spcAft>
              </a:pPr>
              <a:t>16</a:t>
            </a:fld>
            <a:endParaRPr lang="fr-F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lvl1pPr>
              <a:defRPr/>
            </a:lvl1pPr>
          </a:lstStyle>
          <a:p>
            <a:pPr>
              <a:defRPr/>
            </a:pPr>
            <a:fld id="{71DF1F2D-B9DD-4077-A09B-5BD6F029FF10}" type="datetimeFigureOut">
              <a:rPr lang="fr-FR"/>
              <a:pPr>
                <a:defRPr/>
              </a:pPr>
              <a:t>10/06/2014</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318012DF-885F-4BBC-B03F-8CF9399FB834}" type="slidenum">
              <a:rPr lang="fr-FR"/>
              <a:pPr>
                <a:defRPr/>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177C0570-70F2-4076-94FB-6D32911EFD9E}" type="datetimeFigureOut">
              <a:rPr lang="fr-FR"/>
              <a:pPr>
                <a:defRPr/>
              </a:pPr>
              <a:t>10/06/2014</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74183DB2-E6D5-4F7C-98EC-58825AA90001}" type="slidenum">
              <a:rPr lang="fr-FR"/>
              <a:pPr>
                <a:defRP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9C1CB8E6-C573-4268-A3C5-1AF6C79D6675}" type="datetimeFigureOut">
              <a:rPr lang="fr-FR"/>
              <a:pPr>
                <a:defRPr/>
              </a:pPr>
              <a:t>10/06/2014</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17F0161F-A996-492F-A05E-8F0E3FC8B5BC}" type="slidenum">
              <a:rPr lang="fr-FR"/>
              <a:pPr>
                <a:defRP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7835D638-2567-4734-BEFC-7FBE15AE1242}" type="datetimeFigureOut">
              <a:rPr lang="fr-FR"/>
              <a:pPr>
                <a:defRPr/>
              </a:pPr>
              <a:t>10/06/2014</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9871A744-3B9C-40DC-9EA2-103D2ABE1BEC}" type="slidenum">
              <a:rPr lang="fr-FR"/>
              <a:pPr>
                <a:defRP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lvl1pPr>
              <a:defRPr/>
            </a:lvl1pPr>
          </a:lstStyle>
          <a:p>
            <a:pPr>
              <a:defRPr/>
            </a:pPr>
            <a:fld id="{6C92837F-59AC-41CD-8193-B73A33AD337B}" type="datetimeFigureOut">
              <a:rPr lang="fr-FR"/>
              <a:pPr>
                <a:defRPr/>
              </a:pPr>
              <a:t>10/06/2014</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4BECD366-7A83-4270-AC16-A2B8CC312FF7}" type="slidenum">
              <a:rPr lang="fr-FR"/>
              <a:pPr>
                <a:defRPr/>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3"/>
          <p:cNvSpPr>
            <a:spLocks noGrp="1"/>
          </p:cNvSpPr>
          <p:nvPr>
            <p:ph type="dt" sz="half" idx="10"/>
          </p:nvPr>
        </p:nvSpPr>
        <p:spPr/>
        <p:txBody>
          <a:bodyPr/>
          <a:lstStyle>
            <a:lvl1pPr>
              <a:defRPr/>
            </a:lvl1pPr>
          </a:lstStyle>
          <a:p>
            <a:pPr>
              <a:defRPr/>
            </a:pPr>
            <a:fld id="{1E0ECAA7-33F5-4820-B243-210CED7F99E1}" type="datetimeFigureOut">
              <a:rPr lang="fr-FR"/>
              <a:pPr>
                <a:defRPr/>
              </a:pPr>
              <a:t>10/06/2014</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B380CA2E-1794-4850-B176-DDED1E06FDFB}" type="slidenum">
              <a:rPr lang="fr-FR"/>
              <a:pPr>
                <a:defRP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3"/>
          <p:cNvSpPr>
            <a:spLocks noGrp="1"/>
          </p:cNvSpPr>
          <p:nvPr>
            <p:ph type="dt" sz="half" idx="10"/>
          </p:nvPr>
        </p:nvSpPr>
        <p:spPr/>
        <p:txBody>
          <a:bodyPr/>
          <a:lstStyle>
            <a:lvl1pPr>
              <a:defRPr/>
            </a:lvl1pPr>
          </a:lstStyle>
          <a:p>
            <a:pPr>
              <a:defRPr/>
            </a:pPr>
            <a:fld id="{93A4D611-BB8E-48D0-9BC7-B4697F42E412}" type="datetimeFigureOut">
              <a:rPr lang="fr-FR"/>
              <a:pPr>
                <a:defRPr/>
              </a:pPr>
              <a:t>10/06/2014</a:t>
            </a:fld>
            <a:endParaRPr lang="fr-FR"/>
          </a:p>
        </p:txBody>
      </p:sp>
      <p:sp>
        <p:nvSpPr>
          <p:cNvPr id="8" name="Espace réservé du pied de page 4"/>
          <p:cNvSpPr>
            <a:spLocks noGrp="1"/>
          </p:cNvSpPr>
          <p:nvPr>
            <p:ph type="ftr" sz="quarter" idx="11"/>
          </p:nvPr>
        </p:nvSpPr>
        <p:spPr/>
        <p:txBody>
          <a:bodyPr/>
          <a:lstStyle>
            <a:lvl1pPr>
              <a:defRPr/>
            </a:lvl1pPr>
          </a:lstStyle>
          <a:p>
            <a:pPr>
              <a:defRPr/>
            </a:pPr>
            <a:endParaRPr lang="fr-FR"/>
          </a:p>
        </p:txBody>
      </p:sp>
      <p:sp>
        <p:nvSpPr>
          <p:cNvPr id="9" name="Espace réservé du numéro de diapositive 5"/>
          <p:cNvSpPr>
            <a:spLocks noGrp="1"/>
          </p:cNvSpPr>
          <p:nvPr>
            <p:ph type="sldNum" sz="quarter" idx="12"/>
          </p:nvPr>
        </p:nvSpPr>
        <p:spPr/>
        <p:txBody>
          <a:bodyPr/>
          <a:lstStyle>
            <a:lvl1pPr>
              <a:defRPr/>
            </a:lvl1pPr>
          </a:lstStyle>
          <a:p>
            <a:pPr>
              <a:defRPr/>
            </a:pPr>
            <a:fld id="{84062D5A-033B-4E6D-9015-E3B14CFCD703}" type="slidenum">
              <a:rPr lang="fr-FR"/>
              <a:pPr>
                <a:defRP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3"/>
          <p:cNvSpPr>
            <a:spLocks noGrp="1"/>
          </p:cNvSpPr>
          <p:nvPr>
            <p:ph type="dt" sz="half" idx="10"/>
          </p:nvPr>
        </p:nvSpPr>
        <p:spPr/>
        <p:txBody>
          <a:bodyPr/>
          <a:lstStyle>
            <a:lvl1pPr>
              <a:defRPr/>
            </a:lvl1pPr>
          </a:lstStyle>
          <a:p>
            <a:pPr>
              <a:defRPr/>
            </a:pPr>
            <a:fld id="{290C6F5C-7387-4B5E-A4B1-39BE026AB43A}" type="datetimeFigureOut">
              <a:rPr lang="fr-FR"/>
              <a:pPr>
                <a:defRPr/>
              </a:pPr>
              <a:t>10/06/2014</a:t>
            </a:fld>
            <a:endParaRPr lang="fr-FR"/>
          </a:p>
        </p:txBody>
      </p:sp>
      <p:sp>
        <p:nvSpPr>
          <p:cNvPr id="4" name="Espace réservé du pied de page 4"/>
          <p:cNvSpPr>
            <a:spLocks noGrp="1"/>
          </p:cNvSpPr>
          <p:nvPr>
            <p:ph type="ftr" sz="quarter" idx="11"/>
          </p:nvPr>
        </p:nvSpPr>
        <p:spPr/>
        <p:txBody>
          <a:bodyPr/>
          <a:lstStyle>
            <a:lvl1pPr>
              <a:defRPr/>
            </a:lvl1pPr>
          </a:lstStyle>
          <a:p>
            <a:pPr>
              <a:defRPr/>
            </a:pPr>
            <a:endParaRPr lang="fr-FR"/>
          </a:p>
        </p:txBody>
      </p:sp>
      <p:sp>
        <p:nvSpPr>
          <p:cNvPr id="5" name="Espace réservé du numéro de diapositive 5"/>
          <p:cNvSpPr>
            <a:spLocks noGrp="1"/>
          </p:cNvSpPr>
          <p:nvPr>
            <p:ph type="sldNum" sz="quarter" idx="12"/>
          </p:nvPr>
        </p:nvSpPr>
        <p:spPr/>
        <p:txBody>
          <a:bodyPr/>
          <a:lstStyle>
            <a:lvl1pPr>
              <a:defRPr/>
            </a:lvl1pPr>
          </a:lstStyle>
          <a:p>
            <a:pPr>
              <a:defRPr/>
            </a:pPr>
            <a:fld id="{AF7CA424-2A0F-4FA1-86EA-A857101CAF45}" type="slidenum">
              <a:rPr lang="fr-FR"/>
              <a:pPr>
                <a:defRP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36D67A9A-7877-4A2A-864D-3EBA1760FE62}" type="datetimeFigureOut">
              <a:rPr lang="fr-FR"/>
              <a:pPr>
                <a:defRPr/>
              </a:pPr>
              <a:t>10/06/2014</a:t>
            </a:fld>
            <a:endParaRPr lang="fr-FR"/>
          </a:p>
        </p:txBody>
      </p:sp>
      <p:sp>
        <p:nvSpPr>
          <p:cNvPr id="3" name="Espace réservé du pied de page 4"/>
          <p:cNvSpPr>
            <a:spLocks noGrp="1"/>
          </p:cNvSpPr>
          <p:nvPr>
            <p:ph type="ftr" sz="quarter" idx="11"/>
          </p:nvPr>
        </p:nvSpPr>
        <p:spPr/>
        <p:txBody>
          <a:bodyPr/>
          <a:lstStyle>
            <a:lvl1pPr>
              <a:defRPr/>
            </a:lvl1pPr>
          </a:lstStyle>
          <a:p>
            <a:pPr>
              <a:defRPr/>
            </a:pPr>
            <a:endParaRPr lang="fr-FR"/>
          </a:p>
        </p:txBody>
      </p:sp>
      <p:sp>
        <p:nvSpPr>
          <p:cNvPr id="4" name="Espace réservé du numéro de diapositive 5"/>
          <p:cNvSpPr>
            <a:spLocks noGrp="1"/>
          </p:cNvSpPr>
          <p:nvPr>
            <p:ph type="sldNum" sz="quarter" idx="12"/>
          </p:nvPr>
        </p:nvSpPr>
        <p:spPr/>
        <p:txBody>
          <a:bodyPr/>
          <a:lstStyle>
            <a:lvl1pPr>
              <a:defRPr/>
            </a:lvl1pPr>
          </a:lstStyle>
          <a:p>
            <a:pPr>
              <a:defRPr/>
            </a:pPr>
            <a:fld id="{4C1FED7A-C874-425B-99B6-6D90F20AE84B}" type="slidenum">
              <a:rPr lang="fr-FR"/>
              <a:pPr>
                <a:defRP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3068437C-CE1E-439C-831A-7C8380FB296D}" type="datetimeFigureOut">
              <a:rPr lang="fr-FR"/>
              <a:pPr>
                <a:defRPr/>
              </a:pPr>
              <a:t>10/06/2014</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16C068CF-3B9A-47F7-89C7-866089F44039}" type="slidenum">
              <a:rPr lang="fr-FR"/>
              <a:pPr>
                <a:defRPr/>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6F472247-54B1-4072-AB7D-D85D9D9E0C51}" type="datetimeFigureOut">
              <a:rPr lang="fr-FR"/>
              <a:pPr>
                <a:defRPr/>
              </a:pPr>
              <a:t>10/06/2014</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53CA441A-175D-4363-8B1C-BC4AEA10A7D0}" type="slidenum">
              <a:rPr lang="fr-FR"/>
              <a:pPr>
                <a:defRPr/>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Modifiez le style du titre</a:t>
            </a:r>
          </a:p>
        </p:txBody>
      </p:sp>
      <p:sp>
        <p:nvSpPr>
          <p:cNvPr id="1027" name="Espace réservé du texte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A8A9F9D3-DDE8-4464-B29D-2DC90F2B0BF3}" type="datetimeFigureOut">
              <a:rPr lang="fr-FR"/>
              <a:pPr>
                <a:defRPr/>
              </a:pPr>
              <a:t>10/06/2014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23A45744-D76B-4266-9A1F-F08D18B6D7EA}" type="slidenum">
              <a:rPr lang="fr-FR"/>
              <a:pPr>
                <a:defRPr/>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0.xml"/><Relationship Id="rId7" Type="http://schemas.openxmlformats.org/officeDocument/2006/relationships/image" Target="../media/image4.wmf"/><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13.xml"/><Relationship Id="rId7" Type="http://schemas.microsoft.com/office/2007/relationships/diagramDrawing" Target="../diagrams/drawing13.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13.xml"/><Relationship Id="rId5" Type="http://schemas.openxmlformats.org/officeDocument/2006/relationships/diagramQuickStyle" Target="../diagrams/quickStyle13.xml"/><Relationship Id="rId4" Type="http://schemas.openxmlformats.org/officeDocument/2006/relationships/diagramLayout" Target="../diagrams/layout13.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4.xml"/><Relationship Id="rId7" Type="http://schemas.microsoft.com/office/2007/relationships/diagramDrawing" Target="../diagrams/drawing14.xml"/><Relationship Id="rId2" Type="http://schemas.openxmlformats.org/officeDocument/2006/relationships/image" Target="../media/image6.emf"/><Relationship Id="rId1" Type="http://schemas.openxmlformats.org/officeDocument/2006/relationships/slideLayout" Target="../slideLayouts/slideLayout2.xml"/><Relationship Id="rId6" Type="http://schemas.openxmlformats.org/officeDocument/2006/relationships/diagramColors" Target="../diagrams/colors14.xml"/><Relationship Id="rId5" Type="http://schemas.openxmlformats.org/officeDocument/2006/relationships/diagramQuickStyle" Target="../diagrams/quickStyle14.xml"/><Relationship Id="rId4" Type="http://schemas.openxmlformats.org/officeDocument/2006/relationships/diagramLayout" Target="../diagrams/layout14.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15.xml"/><Relationship Id="rId7" Type="http://schemas.microsoft.com/office/2007/relationships/diagramDrawing" Target="../diagrams/drawing15.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15.xml"/><Relationship Id="rId5" Type="http://schemas.openxmlformats.org/officeDocument/2006/relationships/diagramQuickStyle" Target="../diagrams/quickStyle15.xml"/><Relationship Id="rId4" Type="http://schemas.openxmlformats.org/officeDocument/2006/relationships/diagramLayout" Target="../diagrams/layout15.xml"/></Relationships>
</file>

<file path=ppt/slides/_rels/slide16.xml.rels><?xml version="1.0" encoding="UTF-8" standalone="yes"?>
<Relationships xmlns="http://schemas.openxmlformats.org/package/2006/relationships"><Relationship Id="rId8" Type="http://schemas.microsoft.com/office/2007/relationships/diagramDrawing" Target="../diagrams/drawing16.xml"/><Relationship Id="rId3" Type="http://schemas.openxmlformats.org/officeDocument/2006/relationships/image" Target="../media/image7.png"/><Relationship Id="rId7" Type="http://schemas.openxmlformats.org/officeDocument/2006/relationships/diagramColors" Target="../diagrams/colors16.xml"/><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diagramQuickStyle" Target="../diagrams/quickStyle16.xml"/><Relationship Id="rId5" Type="http://schemas.openxmlformats.org/officeDocument/2006/relationships/diagramLayout" Target="../diagrams/layout16.xml"/><Relationship Id="rId4" Type="http://schemas.openxmlformats.org/officeDocument/2006/relationships/diagramData" Target="../diagrams/data16.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7.xml"/><Relationship Id="rId7" Type="http://schemas.openxmlformats.org/officeDocument/2006/relationships/image" Target="../media/image8.png"/><Relationship Id="rId2" Type="http://schemas.openxmlformats.org/officeDocument/2006/relationships/diagramData" Target="../diagrams/data17.xml"/><Relationship Id="rId1" Type="http://schemas.openxmlformats.org/officeDocument/2006/relationships/slideLayout" Target="../slideLayouts/slideLayout6.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8" Type="http://schemas.openxmlformats.org/officeDocument/2006/relationships/diagramData" Target="../diagrams/data5.xml"/><Relationship Id="rId3" Type="http://schemas.openxmlformats.org/officeDocument/2006/relationships/diagramData" Target="../diagrams/data4.xml"/><Relationship Id="rId7" Type="http://schemas.microsoft.com/office/2007/relationships/diagramDrawing" Target="../diagrams/drawing4.xml"/><Relationship Id="rId12" Type="http://schemas.microsoft.com/office/2007/relationships/diagramDrawing" Target="../diagrams/drawing5.xm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diagramColors" Target="../diagrams/colors4.xml"/><Relationship Id="rId11" Type="http://schemas.openxmlformats.org/officeDocument/2006/relationships/diagramColors" Target="../diagrams/colors5.xml"/><Relationship Id="rId5" Type="http://schemas.openxmlformats.org/officeDocument/2006/relationships/diagramQuickStyle" Target="../diagrams/quickStyle4.xml"/><Relationship Id="rId10" Type="http://schemas.openxmlformats.org/officeDocument/2006/relationships/diagramQuickStyle" Target="../diagrams/quickStyle5.xml"/><Relationship Id="rId4" Type="http://schemas.openxmlformats.org/officeDocument/2006/relationships/diagramLayout" Target="../diagrams/layout4.xml"/><Relationship Id="rId9" Type="http://schemas.openxmlformats.org/officeDocument/2006/relationships/diagramLayout" Target="../diagrams/layout5.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23850" y="1844675"/>
            <a:ext cx="8496300" cy="2260600"/>
          </a:xfrm>
        </p:spPr>
        <p:txBody>
          <a:bodyPr rtlCol="0">
            <a:normAutofit/>
          </a:bodyPr>
          <a:lstStyle/>
          <a:p>
            <a:pPr eaLnBrk="1" fontAlgn="auto" hangingPunct="1">
              <a:spcAft>
                <a:spcPts val="0"/>
              </a:spcAft>
              <a:defRPr/>
            </a:pPr>
            <a:r>
              <a:rPr lang="fr-FR" sz="4000" b="1" dirty="0" smtClean="0">
                <a:solidFill>
                  <a:srgbClr val="002060"/>
                </a:solidFill>
                <a:effectLst>
                  <a:outerShdw blurRad="38100" dist="38100" dir="2700000" algn="tl">
                    <a:srgbClr val="000000">
                      <a:alpha val="43137"/>
                    </a:srgbClr>
                  </a:outerShdw>
                </a:effectLst>
              </a:rPr>
              <a:t>Incitation Financière à l’Amélioration de la Qualité (IFAQ)  </a:t>
            </a:r>
            <a:r>
              <a:rPr lang="fr-FR" dirty="0" smtClean="0">
                <a:solidFill>
                  <a:srgbClr val="002060"/>
                </a:solidFill>
                <a:effectLst>
                  <a:outerShdw blurRad="38100" dist="38100" dir="2700000" algn="tl">
                    <a:srgbClr val="000000">
                      <a:alpha val="43137"/>
                    </a:srgbClr>
                  </a:outerShdw>
                </a:effectLst>
              </a:rPr>
              <a:t/>
            </a:r>
            <a:br>
              <a:rPr lang="fr-FR" dirty="0" smtClean="0">
                <a:solidFill>
                  <a:srgbClr val="002060"/>
                </a:solidFill>
                <a:effectLst>
                  <a:outerShdw blurRad="38100" dist="38100" dir="2700000" algn="tl">
                    <a:srgbClr val="000000">
                      <a:alpha val="43137"/>
                    </a:srgbClr>
                  </a:outerShdw>
                </a:effectLst>
              </a:rPr>
            </a:br>
            <a:endParaRPr lang="fr-FR" sz="4000" dirty="0">
              <a:solidFill>
                <a:srgbClr val="002060"/>
              </a:solidFill>
            </a:endParaRPr>
          </a:p>
        </p:txBody>
      </p:sp>
      <p:sp>
        <p:nvSpPr>
          <p:cNvPr id="3" name="Sous-titre 2"/>
          <p:cNvSpPr>
            <a:spLocks noGrp="1"/>
          </p:cNvSpPr>
          <p:nvPr>
            <p:ph type="subTitle" idx="1"/>
          </p:nvPr>
        </p:nvSpPr>
        <p:spPr>
          <a:xfrm>
            <a:off x="1331913" y="4221163"/>
            <a:ext cx="6400800" cy="1079500"/>
          </a:xfrm>
        </p:spPr>
        <p:txBody>
          <a:bodyPr rtlCol="0">
            <a:normAutofit fontScale="77500" lnSpcReduction="20000"/>
          </a:bodyPr>
          <a:lstStyle/>
          <a:p>
            <a:pPr eaLnBrk="1" fontAlgn="auto" hangingPunct="1">
              <a:spcAft>
                <a:spcPts val="0"/>
              </a:spcAft>
              <a:defRPr/>
            </a:pPr>
            <a:r>
              <a:rPr lang="fr-FR" sz="2800" dirty="0" smtClean="0"/>
              <a:t>Pr. Etienne Minvielle</a:t>
            </a:r>
          </a:p>
          <a:p>
            <a:pPr eaLnBrk="1" fontAlgn="auto" hangingPunct="1">
              <a:spcAft>
                <a:spcPts val="0"/>
              </a:spcAft>
              <a:defRPr/>
            </a:pPr>
            <a:r>
              <a:rPr lang="fr-FR" sz="2800" dirty="0" smtClean="0"/>
              <a:t>FHP-MCO</a:t>
            </a:r>
          </a:p>
          <a:p>
            <a:pPr eaLnBrk="1" fontAlgn="auto" hangingPunct="1">
              <a:spcAft>
                <a:spcPts val="0"/>
              </a:spcAft>
              <a:defRPr/>
            </a:pPr>
            <a:r>
              <a:rPr lang="fr-FR" sz="2800" dirty="0" smtClean="0"/>
              <a:t> Juin 2014</a:t>
            </a:r>
          </a:p>
          <a:p>
            <a:pPr eaLnBrk="1" fontAlgn="auto" hangingPunct="1">
              <a:spcAft>
                <a:spcPts val="0"/>
              </a:spcAft>
              <a:defRPr/>
            </a:pPr>
            <a:endParaRPr lang="fr-FR" sz="2800" dirty="0"/>
          </a:p>
        </p:txBody>
      </p:sp>
      <p:pic>
        <p:nvPicPr>
          <p:cNvPr id="2052" name="Picture 12" descr="logo compaq hpst"/>
          <p:cNvPicPr>
            <a:picLocks noChangeAspect="1" noChangeArrowheads="1"/>
          </p:cNvPicPr>
          <p:nvPr/>
        </p:nvPicPr>
        <p:blipFill>
          <a:blip r:embed="rId3" cstate="print"/>
          <a:srcRect r="76584" b="58881"/>
          <a:stretch>
            <a:fillRect/>
          </a:stretch>
        </p:blipFill>
        <p:spPr bwMode="auto">
          <a:xfrm>
            <a:off x="3924300" y="5635625"/>
            <a:ext cx="1116013" cy="1106488"/>
          </a:xfrm>
          <a:prstGeom prst="rect">
            <a:avLst/>
          </a:prstGeom>
          <a:noFill/>
          <a:ln w="9525">
            <a:noFill/>
            <a:miter lim="800000"/>
            <a:headEnd/>
            <a:tailEnd/>
          </a:ln>
        </p:spPr>
      </p:pic>
      <p:pic>
        <p:nvPicPr>
          <p:cNvPr id="2053" name="Image 4" descr="http://www.ird.fr/var/ird/storage/images/media/ird-medias-partages/logos/partenaires/ehesp/181716-2-fre-FR/ehesp_medium.png"/>
          <p:cNvPicPr>
            <a:picLocks noChangeAspect="1" noChangeArrowheads="1"/>
          </p:cNvPicPr>
          <p:nvPr/>
        </p:nvPicPr>
        <p:blipFill>
          <a:blip r:embed="rId4" cstate="print"/>
          <a:srcRect/>
          <a:stretch>
            <a:fillRect/>
          </a:stretch>
        </p:blipFill>
        <p:spPr bwMode="auto">
          <a:xfrm>
            <a:off x="179388" y="144463"/>
            <a:ext cx="1379537" cy="14128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3" name="Titre 4"/>
          <p:cNvSpPr>
            <a:spLocks noGrp="1"/>
          </p:cNvSpPr>
          <p:nvPr>
            <p:ph type="title"/>
          </p:nvPr>
        </p:nvSpPr>
        <p:spPr>
          <a:xfrm>
            <a:off x="214313" y="71438"/>
            <a:ext cx="8353425" cy="925512"/>
          </a:xfrm>
        </p:spPr>
        <p:txBody>
          <a:bodyPr rtlCol="0">
            <a:normAutofit fontScale="90000"/>
          </a:bodyPr>
          <a:lstStyle/>
          <a:p>
            <a:pPr eaLnBrk="1" fontAlgn="auto" hangingPunct="1">
              <a:spcAft>
                <a:spcPts val="0"/>
              </a:spcAft>
              <a:defRPr/>
            </a:pPr>
            <a:r>
              <a:rPr lang="fr-FR" sz="4000" b="1" dirty="0" err="1">
                <a:solidFill>
                  <a:schemeClr val="tx2"/>
                </a:solidFill>
                <a:effectLst>
                  <a:outerShdw blurRad="38100" dist="38100" dir="2700000" algn="tl">
                    <a:srgbClr val="000000">
                      <a:alpha val="43137"/>
                    </a:srgbClr>
                  </a:outerShdw>
                </a:effectLst>
              </a:rPr>
              <a:t>Scoring</a:t>
            </a:r>
            <a:r>
              <a:rPr lang="fr-FR" sz="4000" b="1" dirty="0">
                <a:solidFill>
                  <a:schemeClr val="tx2"/>
                </a:solidFill>
                <a:effectLst>
                  <a:outerShdw blurRad="38100" dist="38100" dir="2700000" algn="tl">
                    <a:srgbClr val="000000">
                      <a:alpha val="43137"/>
                    </a:srgbClr>
                  </a:outerShdw>
                </a:effectLst>
              </a:rPr>
              <a:t> </a:t>
            </a:r>
            <a:r>
              <a:rPr lang="fr-FR" sz="4000" b="1" dirty="0" smtClean="0">
                <a:solidFill>
                  <a:schemeClr val="tx2"/>
                </a:solidFill>
                <a:effectLst>
                  <a:outerShdw blurRad="38100" dist="38100" dir="2700000" algn="tl">
                    <a:srgbClr val="000000">
                      <a:alpha val="43137"/>
                    </a:srgbClr>
                  </a:outerShdw>
                </a:effectLst>
              </a:rPr>
              <a:t>de chaque composante Qualité</a:t>
            </a:r>
            <a:endParaRPr lang="fr-FR" sz="4000" b="1" dirty="0">
              <a:solidFill>
                <a:schemeClr val="tx2"/>
              </a:solidFill>
              <a:effectLst>
                <a:outerShdw blurRad="38100" dist="38100" dir="2700000" algn="tl">
                  <a:srgbClr val="000000">
                    <a:alpha val="43137"/>
                  </a:srgbClr>
                </a:outerShdw>
              </a:effectLst>
            </a:endParaRPr>
          </a:p>
        </p:txBody>
      </p:sp>
      <p:sp>
        <p:nvSpPr>
          <p:cNvPr id="11267" name="Espace réservé du contenu 5"/>
          <p:cNvSpPr>
            <a:spLocks noGrp="1"/>
          </p:cNvSpPr>
          <p:nvPr>
            <p:ph idx="1"/>
          </p:nvPr>
        </p:nvSpPr>
        <p:spPr>
          <a:xfrm>
            <a:off x="214313" y="908050"/>
            <a:ext cx="8229600" cy="4689475"/>
          </a:xfrm>
        </p:spPr>
        <p:txBody>
          <a:bodyPr/>
          <a:lstStyle/>
          <a:p>
            <a:pPr eaLnBrk="1" hangingPunct="1"/>
            <a:r>
              <a:rPr lang="fr-FR" sz="2400" smtClean="0">
                <a:ea typeface="ＭＳ Ｐゴシック" pitchFamily="34" charset="-128"/>
              </a:rPr>
              <a:t>Indicateurs IPAQSS</a:t>
            </a:r>
          </a:p>
          <a:p>
            <a:pPr eaLnBrk="1" hangingPunct="1"/>
            <a:endParaRPr lang="fr-FR" sz="2400" smtClean="0">
              <a:ea typeface="ＭＳ Ｐゴシック" pitchFamily="34" charset="-128"/>
            </a:endParaRPr>
          </a:p>
        </p:txBody>
      </p:sp>
      <p:graphicFrame>
        <p:nvGraphicFramePr>
          <p:cNvPr id="5" name="Diagramme 4"/>
          <p:cNvGraphicFramePr/>
          <p:nvPr/>
        </p:nvGraphicFramePr>
        <p:xfrm>
          <a:off x="0" y="6309320"/>
          <a:ext cx="9144000" cy="5486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269" name="AutoShape 13"/>
          <p:cNvSpPr>
            <a:spLocks/>
          </p:cNvSpPr>
          <p:nvPr/>
        </p:nvSpPr>
        <p:spPr bwMode="auto">
          <a:xfrm>
            <a:off x="4264025" y="1927225"/>
            <a:ext cx="615950" cy="3003550"/>
          </a:xfrm>
          <a:prstGeom prst="roundRect">
            <a:avLst>
              <a:gd name="adj" fmla="val 16667"/>
            </a:avLst>
          </a:prstGeom>
          <a:noFill/>
          <a:ln w="25400">
            <a:solidFill>
              <a:srgbClr val="FF3300"/>
            </a:solidFill>
            <a:round/>
            <a:headEnd/>
            <a:tailEnd/>
          </a:ln>
          <a:effectLst/>
        </p:spPr>
        <p:txBody>
          <a:bodyPr wrap="none" lIns="45718" tIns="45718" rIns="45718" bIns="45718" anchor="ctr"/>
          <a:lstStyle/>
          <a:p>
            <a:pPr marL="457200" algn="ctr" hangingPunct="0"/>
            <a:endParaRPr lang="fr-FR" sz="500">
              <a:solidFill>
                <a:srgbClr val="FF3300"/>
              </a:solidFill>
              <a:latin typeface="Helvetica" pitchFamily="34" charset="0"/>
              <a:sym typeface="Helvetica" pitchFamily="34" charset="0"/>
            </a:endParaRPr>
          </a:p>
        </p:txBody>
      </p:sp>
      <p:pic>
        <p:nvPicPr>
          <p:cNvPr id="11270" name="Picture 12"/>
          <p:cNvPicPr>
            <a:picLocks noChangeAspect="1"/>
          </p:cNvPicPr>
          <p:nvPr/>
        </p:nvPicPr>
        <p:blipFill>
          <a:blip r:embed="rId7" cstate="print"/>
          <a:srcRect/>
          <a:stretch>
            <a:fillRect/>
          </a:stretch>
        </p:blipFill>
        <p:spPr bwMode="auto">
          <a:xfrm>
            <a:off x="1458913" y="1927225"/>
            <a:ext cx="6226175" cy="4310063"/>
          </a:xfrm>
          <a:prstGeom prst="rect">
            <a:avLst/>
          </a:prstGeom>
          <a:noFill/>
          <a:ln w="25400">
            <a:noFill/>
            <a:round/>
            <a:headEnd/>
            <a:tailEnd/>
          </a:ln>
          <a:effectLst/>
        </p:spPr>
      </p:pic>
      <p:sp>
        <p:nvSpPr>
          <p:cNvPr id="11271" name="AutoShape 13"/>
          <p:cNvSpPr>
            <a:spLocks/>
          </p:cNvSpPr>
          <p:nvPr/>
        </p:nvSpPr>
        <p:spPr bwMode="auto">
          <a:xfrm>
            <a:off x="6516688" y="2079625"/>
            <a:ext cx="935037" cy="4013200"/>
          </a:xfrm>
          <a:prstGeom prst="roundRect">
            <a:avLst>
              <a:gd name="adj" fmla="val 16667"/>
            </a:avLst>
          </a:prstGeom>
          <a:noFill/>
          <a:ln w="25400">
            <a:solidFill>
              <a:srgbClr val="FF3300"/>
            </a:solidFill>
            <a:round/>
            <a:headEnd/>
            <a:tailEnd/>
          </a:ln>
          <a:effectLst/>
        </p:spPr>
        <p:txBody>
          <a:bodyPr wrap="none" lIns="45718" tIns="45718" rIns="45718" bIns="45718" anchor="ctr"/>
          <a:lstStyle/>
          <a:p>
            <a:pPr marL="457200" algn="ctr" hangingPunct="0"/>
            <a:endParaRPr lang="fr-FR" sz="500">
              <a:solidFill>
                <a:srgbClr val="FF3300"/>
              </a:solidFill>
              <a:latin typeface="Helvetica" pitchFamily="34" charset="0"/>
              <a:sym typeface="Helvetica" pitchFamily="34" charset="0"/>
            </a:endParaRPr>
          </a:p>
        </p:txBody>
      </p:sp>
      <p:sp>
        <p:nvSpPr>
          <p:cNvPr id="11272" name="Text Box 11"/>
          <p:cNvSpPr txBox="1">
            <a:spLocks/>
          </p:cNvSpPr>
          <p:nvPr/>
        </p:nvSpPr>
        <p:spPr bwMode="auto">
          <a:xfrm>
            <a:off x="900113" y="1341438"/>
            <a:ext cx="7451725" cy="646112"/>
          </a:xfrm>
          <a:prstGeom prst="rect">
            <a:avLst/>
          </a:prstGeom>
          <a:noFill/>
          <a:ln w="25400">
            <a:noFill/>
            <a:round/>
            <a:headEnd/>
            <a:tailEnd/>
          </a:ln>
          <a:effectLst/>
        </p:spPr>
        <p:txBody>
          <a:bodyPr lIns="45718" tIns="45718" rIns="45718" bIns="45718">
            <a:spAutoFit/>
          </a:bodyPr>
          <a:lstStyle/>
          <a:p>
            <a:pPr hangingPunct="0"/>
            <a:r>
              <a:rPr lang="fr-FR">
                <a:solidFill>
                  <a:srgbClr val="000000"/>
                </a:solidFill>
                <a:cs typeface="Arial" pitchFamily="34" charset="0"/>
                <a:sym typeface="Helvetica" pitchFamily="34" charset="0"/>
              </a:rPr>
              <a:t>ES « non répondant » à une composante lors du premier recueil : -10</a:t>
            </a:r>
          </a:p>
          <a:p>
            <a:pPr hangingPunct="0"/>
            <a:r>
              <a:rPr lang="fr-FR">
                <a:solidFill>
                  <a:srgbClr val="000000"/>
                </a:solidFill>
                <a:cs typeface="Arial" pitchFamily="34" charset="0"/>
                <a:sym typeface="Helvetica" pitchFamily="34" charset="0"/>
              </a:rPr>
              <a:t>ES non répondant au 2</a:t>
            </a:r>
            <a:r>
              <a:rPr lang="fr-FR" baseline="30000">
                <a:solidFill>
                  <a:srgbClr val="000000"/>
                </a:solidFill>
                <a:cs typeface="Arial" pitchFamily="34" charset="0"/>
                <a:sym typeface="Helvetica" pitchFamily="34" charset="0"/>
              </a:rPr>
              <a:t>ème</a:t>
            </a:r>
            <a:r>
              <a:rPr lang="fr-FR">
                <a:solidFill>
                  <a:srgbClr val="000000"/>
                </a:solidFill>
                <a:cs typeface="Arial" pitchFamily="34" charset="0"/>
                <a:sym typeface="Helvetica" pitchFamily="34" charset="0"/>
              </a:rPr>
              <a:t> recueil : exclus</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
          <p:cNvSpPr>
            <a:spLocks noGrp="1"/>
          </p:cNvSpPr>
          <p:nvPr>
            <p:ph type="title"/>
          </p:nvPr>
        </p:nvSpPr>
        <p:spPr>
          <a:xfrm>
            <a:off x="457200" y="273050"/>
            <a:ext cx="8229600" cy="1144588"/>
          </a:xfrm>
        </p:spPr>
        <p:txBody>
          <a:bodyPr lIns="0" tIns="0" rIns="0" bIns="0"/>
          <a:lstStyle/>
          <a:p>
            <a:pPr eaLnBrk="1" hangingPunct="1"/>
            <a:r>
              <a:rPr lang="fr-FR" smtClean="0">
                <a:cs typeface="Arial" pitchFamily="34" charset="0"/>
                <a:sym typeface="Arial" pitchFamily="34" charset="0"/>
              </a:rPr>
              <a:t>Pondération des composantes</a:t>
            </a:r>
            <a:endParaRPr lang="fr-FR" smtClean="0"/>
          </a:p>
        </p:txBody>
      </p:sp>
      <p:sp>
        <p:nvSpPr>
          <p:cNvPr id="12291" name="AutoShape 2"/>
          <p:cNvSpPr>
            <a:spLocks/>
          </p:cNvSpPr>
          <p:nvPr/>
        </p:nvSpPr>
        <p:spPr bwMode="auto">
          <a:xfrm>
            <a:off x="393700" y="1204913"/>
            <a:ext cx="8750300" cy="487045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lnTo>
                  <a:pt x="0" y="0"/>
                </a:lnTo>
                <a:close/>
              </a:path>
            </a:pathLst>
          </a:custGeom>
          <a:noFill/>
          <a:ln w="12700">
            <a:noFill/>
            <a:miter lim="0"/>
            <a:headEnd/>
            <a:tailEnd/>
          </a:ln>
          <a:effectLst/>
        </p:spPr>
        <p:txBody>
          <a:bodyPr lIns="45718" tIns="45718" rIns="45718" bIns="45718"/>
          <a:lstStyle/>
          <a:p>
            <a:pPr marL="1588" indent="-1588" defTabSz="457200"/>
            <a:r>
              <a:rPr lang="fr-FR" sz="1900">
                <a:solidFill>
                  <a:srgbClr val="004479"/>
                </a:solidFill>
              </a:rPr>
              <a:t>• </a:t>
            </a:r>
            <a:r>
              <a:rPr lang="fr-FR" sz="1900"/>
              <a:t>Consultation de toutes les fédérations</a:t>
            </a:r>
          </a:p>
          <a:p>
            <a:pPr marL="1588" indent="-1588" defTabSz="457200"/>
            <a:r>
              <a:rPr lang="fr-FR" sz="1900">
                <a:solidFill>
                  <a:srgbClr val="004479"/>
                </a:solidFill>
              </a:rPr>
              <a:t>• </a:t>
            </a:r>
            <a:r>
              <a:rPr lang="fr-FR" sz="1900"/>
              <a:t>Consensus lors du groupe de travail </a:t>
            </a:r>
          </a:p>
          <a:p>
            <a:pPr marL="1588" indent="-1588" defTabSz="457200">
              <a:buFontTx/>
              <a:buChar char="•"/>
            </a:pPr>
            <a:r>
              <a:rPr lang="fr-FR" sz="1900"/>
              <a:t> Critères de jugement: importance du thème en termes de qualité des soins; distribution; marge de progression</a:t>
            </a:r>
          </a:p>
          <a:p>
            <a:pPr marL="1588" indent="-1588" defTabSz="457200"/>
            <a:endParaRPr lang="fr-FR" sz="1700"/>
          </a:p>
          <a:p>
            <a:pPr marL="1588" indent="-1588" defTabSz="457200"/>
            <a:endParaRPr lang="fr-FR" sz="1700"/>
          </a:p>
          <a:p>
            <a:pPr marL="1588" indent="-1588" defTabSz="457200"/>
            <a:endParaRPr lang="fr-FR" sz="1700"/>
          </a:p>
          <a:p>
            <a:pPr marL="1588" indent="-1588" defTabSz="457200"/>
            <a:endParaRPr lang="fr-FR" sz="1700"/>
          </a:p>
          <a:p>
            <a:pPr marL="1588" indent="-1588" defTabSz="457200"/>
            <a:endParaRPr lang="fr-FR" sz="1700"/>
          </a:p>
          <a:p>
            <a:pPr marL="1588" indent="-1588" defTabSz="457200"/>
            <a:endParaRPr lang="fr-FR" sz="1700"/>
          </a:p>
          <a:p>
            <a:pPr marL="1588" indent="-1588" defTabSz="457200"/>
            <a:endParaRPr lang="fr-FR" sz="1700"/>
          </a:p>
          <a:p>
            <a:pPr marL="1588" indent="-1588" defTabSz="457200"/>
            <a:endParaRPr lang="fr-FR" sz="1700"/>
          </a:p>
          <a:p>
            <a:pPr marL="1588" indent="-1588" defTabSz="457200"/>
            <a:endParaRPr lang="fr-FR" sz="1700"/>
          </a:p>
          <a:p>
            <a:pPr marL="1588" indent="-1588" defTabSz="457200"/>
            <a:endParaRPr lang="fr-FR" sz="1700"/>
          </a:p>
          <a:p>
            <a:pPr marL="1588" indent="-1588" defTabSz="457200"/>
            <a:endParaRPr lang="fr-FR" sz="1700"/>
          </a:p>
          <a:p>
            <a:pPr marL="1588" indent="-1588" defTabSz="457200"/>
            <a:endParaRPr lang="fr-FR" sz="1700"/>
          </a:p>
          <a:p>
            <a:pPr marL="1588" indent="-1588" defTabSz="457200"/>
            <a:endParaRPr lang="fr-FR" sz="1700"/>
          </a:p>
          <a:p>
            <a:pPr marL="1588" indent="-1588" defTabSz="457200"/>
            <a:endParaRPr lang="fr-FR" sz="1700"/>
          </a:p>
          <a:p>
            <a:pPr marL="1588" indent="-1588" defTabSz="457200"/>
            <a:endParaRPr lang="fr-FR" sz="1700"/>
          </a:p>
          <a:p>
            <a:pPr marL="1588" indent="-1588" defTabSz="457200">
              <a:buSzPct val="100000"/>
              <a:buFontTx/>
              <a:buChar char="•"/>
            </a:pPr>
            <a:r>
              <a:rPr lang="fr-FR"/>
              <a:t> Calcul du Score composite IFAQ pour un ES: somme pondérée des composantes</a:t>
            </a:r>
          </a:p>
        </p:txBody>
      </p:sp>
      <p:pic>
        <p:nvPicPr>
          <p:cNvPr id="12292" name="Picture 3" descr="pasted-image"/>
          <p:cNvPicPr>
            <a:picLocks noChangeAspect="1"/>
          </p:cNvPicPr>
          <p:nvPr/>
        </p:nvPicPr>
        <p:blipFill>
          <a:blip r:embed="rId2" cstate="print"/>
          <a:srcRect r="22275"/>
          <a:stretch>
            <a:fillRect/>
          </a:stretch>
        </p:blipFill>
        <p:spPr bwMode="auto">
          <a:xfrm>
            <a:off x="1227138" y="2530475"/>
            <a:ext cx="7107237" cy="3544888"/>
          </a:xfrm>
          <a:prstGeom prst="rect">
            <a:avLst/>
          </a:prstGeom>
          <a:noFill/>
          <a:ln w="12700">
            <a:noFill/>
            <a:miter lim="0"/>
            <a:headEnd/>
            <a:tailEnd/>
          </a:ln>
          <a:effectLst/>
        </p:spPr>
      </p:pic>
      <p:graphicFrame>
        <p:nvGraphicFramePr>
          <p:cNvPr id="5" name="Diagramme 4"/>
          <p:cNvGraphicFramePr/>
          <p:nvPr/>
        </p:nvGraphicFramePr>
        <p:xfrm>
          <a:off x="107504" y="6075363"/>
          <a:ext cx="9036496" cy="7826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3" name="Titre 6"/>
          <p:cNvSpPr>
            <a:spLocks noGrp="1"/>
          </p:cNvSpPr>
          <p:nvPr>
            <p:ph type="title"/>
          </p:nvPr>
        </p:nvSpPr>
        <p:spPr>
          <a:xfrm>
            <a:off x="214313" y="142875"/>
            <a:ext cx="8643937" cy="925513"/>
          </a:xfrm>
        </p:spPr>
        <p:txBody>
          <a:bodyPr rtlCol="0">
            <a:normAutofit/>
          </a:bodyPr>
          <a:lstStyle/>
          <a:p>
            <a:pPr eaLnBrk="1" fontAlgn="auto" hangingPunct="1">
              <a:spcAft>
                <a:spcPts val="0"/>
              </a:spcAft>
              <a:defRPr/>
            </a:pPr>
            <a:r>
              <a:rPr lang="fr-FR" sz="4000" b="1" dirty="0">
                <a:solidFill>
                  <a:schemeClr val="tx2"/>
                </a:solidFill>
                <a:effectLst>
                  <a:outerShdw blurRad="38100" dist="38100" dir="2700000" algn="tl">
                    <a:srgbClr val="000000">
                      <a:alpha val="43137"/>
                    </a:srgbClr>
                  </a:outerShdw>
                </a:effectLst>
              </a:rPr>
              <a:t>Valorisation </a:t>
            </a:r>
            <a:r>
              <a:rPr lang="fr-FR" sz="4000" b="1" dirty="0" smtClean="0">
                <a:solidFill>
                  <a:schemeClr val="tx2"/>
                </a:solidFill>
                <a:effectLst>
                  <a:outerShdw blurRad="38100" dist="38100" dir="2700000" algn="tl">
                    <a:srgbClr val="000000">
                      <a:alpha val="43137"/>
                    </a:srgbClr>
                  </a:outerShdw>
                </a:effectLst>
              </a:rPr>
              <a:t>financière du score</a:t>
            </a:r>
            <a:endParaRPr lang="fr-FR" sz="4000" b="1" dirty="0">
              <a:solidFill>
                <a:schemeClr val="tx2"/>
              </a:solidFill>
              <a:effectLst>
                <a:outerShdw blurRad="38100" dist="38100" dir="2700000" algn="tl">
                  <a:srgbClr val="000000">
                    <a:alpha val="43137"/>
                  </a:srgbClr>
                </a:outerShdw>
              </a:effectLst>
            </a:endParaRPr>
          </a:p>
        </p:txBody>
      </p:sp>
      <p:sp>
        <p:nvSpPr>
          <p:cNvPr id="13315" name="Rectangle 7"/>
          <p:cNvSpPr>
            <a:spLocks noGrp="1" noChangeArrowheads="1"/>
          </p:cNvSpPr>
          <p:nvPr>
            <p:ph type="body" idx="4294967295"/>
          </p:nvPr>
        </p:nvSpPr>
        <p:spPr>
          <a:xfrm>
            <a:off x="285750" y="1214438"/>
            <a:ext cx="8572500" cy="1000125"/>
          </a:xfrm>
        </p:spPr>
        <p:txBody>
          <a:bodyPr/>
          <a:lstStyle/>
          <a:p>
            <a:pPr eaLnBrk="1" hangingPunct="1"/>
            <a:endParaRPr lang="fr-FR" sz="2400" smtClean="0">
              <a:ea typeface="ＭＳ Ｐゴシック" pitchFamily="34" charset="-128"/>
            </a:endParaRPr>
          </a:p>
          <a:p>
            <a:pPr lvl="1" eaLnBrk="1" hangingPunct="1"/>
            <a:endParaRPr lang="fr-FR" sz="2000" smtClean="0">
              <a:ea typeface="ＭＳ Ｐゴシック" pitchFamily="34" charset="-128"/>
            </a:endParaRPr>
          </a:p>
        </p:txBody>
      </p:sp>
      <p:sp>
        <p:nvSpPr>
          <p:cNvPr id="141315" name="Espace réservé du numéro de diapositive 5"/>
          <p:cNvSpPr>
            <a:spLocks noGrp="1"/>
          </p:cNvSpPr>
          <p:nvPr>
            <p:ph type="sldNum" sz="quarter" idx="12"/>
          </p:nvPr>
        </p:nvSpPr>
        <p:spPr bwMode="auto">
          <a:xfrm>
            <a:off x="3124200" y="6381750"/>
            <a:ext cx="2895600" cy="476250"/>
          </a:xfrm>
          <a:ln>
            <a:miter lim="800000"/>
            <a:headEnd/>
            <a:tailEnd/>
          </a:ln>
        </p:spPr>
        <p:txBody>
          <a:bodyPr wrap="square" numCol="1" anchor="t" anchorCtr="0" compatLnSpc="1">
            <a:prstTxWarp prst="textNoShape">
              <a:avLst/>
            </a:prstTxWarp>
          </a:bodyPr>
          <a:lstStyle/>
          <a:p>
            <a:pPr algn="ctr">
              <a:defRPr/>
            </a:pPr>
            <a:fld id="{64740C97-5E34-413F-AF5C-5D8CD6219D37}" type="slidenum">
              <a:rPr lang="fr-FR">
                <a:latin typeface="Arial" pitchFamily="34" charset="0"/>
              </a:rPr>
              <a:pPr algn="ctr">
                <a:defRPr/>
              </a:pPr>
              <a:t>12</a:t>
            </a:fld>
            <a:endParaRPr lang="fr-FR">
              <a:latin typeface="Arial" pitchFamily="34" charset="0"/>
            </a:endParaRPr>
          </a:p>
        </p:txBody>
      </p:sp>
      <p:sp>
        <p:nvSpPr>
          <p:cNvPr id="13317" name="Rectangle 20"/>
          <p:cNvSpPr>
            <a:spLocks noChangeArrowheads="1"/>
          </p:cNvSpPr>
          <p:nvPr/>
        </p:nvSpPr>
        <p:spPr bwMode="auto">
          <a:xfrm>
            <a:off x="457200" y="1341438"/>
            <a:ext cx="8229600" cy="4784725"/>
          </a:xfrm>
          <a:prstGeom prst="rect">
            <a:avLst/>
          </a:prstGeom>
          <a:noFill/>
          <a:ln w="9525">
            <a:noFill/>
            <a:miter lim="800000"/>
            <a:headEnd/>
            <a:tailEnd/>
          </a:ln>
        </p:spPr>
        <p:txBody>
          <a:bodyPr/>
          <a:lstStyle/>
          <a:p>
            <a:pPr marL="342900" indent="-342900" eaLnBrk="0" hangingPunct="0">
              <a:lnSpc>
                <a:spcPct val="90000"/>
              </a:lnSpc>
              <a:spcBef>
                <a:spcPct val="20000"/>
              </a:spcBef>
              <a:buClr>
                <a:srgbClr val="003366"/>
              </a:buClr>
              <a:buFont typeface="Arial" pitchFamily="34" charset="0"/>
              <a:buChar char="•"/>
            </a:pPr>
            <a:endParaRPr lang="fr-FR" sz="2600">
              <a:latin typeface="Calibri" pitchFamily="34" charset="0"/>
            </a:endParaRPr>
          </a:p>
        </p:txBody>
      </p:sp>
      <p:sp>
        <p:nvSpPr>
          <p:cNvPr id="141317" name="Espace réservé du contenu 6"/>
          <p:cNvSpPr>
            <a:spLocks noGrp="1"/>
          </p:cNvSpPr>
          <p:nvPr>
            <p:ph idx="1"/>
          </p:nvPr>
        </p:nvSpPr>
        <p:spPr>
          <a:xfrm>
            <a:off x="142875" y="1214438"/>
            <a:ext cx="8786813" cy="5516562"/>
          </a:xfrm>
        </p:spPr>
        <p:txBody>
          <a:bodyPr rtlCol="0">
            <a:normAutofit/>
          </a:bodyPr>
          <a:lstStyle/>
          <a:p>
            <a:pPr eaLnBrk="1" fontAlgn="auto" hangingPunct="1">
              <a:spcAft>
                <a:spcPts val="0"/>
              </a:spcAft>
              <a:defRPr/>
            </a:pPr>
            <a:r>
              <a:rPr lang="fr-FR" sz="2800" dirty="0" smtClean="0">
                <a:ea typeface="ＭＳ Ｐゴシック" pitchFamily="34" charset="-128"/>
              </a:rPr>
              <a:t>Principes</a:t>
            </a:r>
          </a:p>
          <a:p>
            <a:pPr lvl="1" eaLnBrk="1" fontAlgn="auto" hangingPunct="1">
              <a:spcAft>
                <a:spcPts val="0"/>
              </a:spcAft>
              <a:defRPr/>
            </a:pPr>
            <a:r>
              <a:rPr lang="fr-FR" sz="2400" dirty="0" smtClean="0">
                <a:ea typeface="ＭＳ Ｐゴシック" pitchFamily="34" charset="-128"/>
              </a:rPr>
              <a:t>Classement en fonction du score agrégé (performance relative)</a:t>
            </a:r>
          </a:p>
          <a:p>
            <a:pPr lvl="1" eaLnBrk="1" fontAlgn="auto" hangingPunct="1">
              <a:spcAft>
                <a:spcPts val="0"/>
              </a:spcAft>
              <a:defRPr/>
            </a:pPr>
            <a:r>
              <a:rPr lang="fr-FR" sz="2400" dirty="0" smtClean="0">
                <a:ea typeface="ＭＳ Ｐゴシック" pitchFamily="34" charset="-128"/>
              </a:rPr>
              <a:t>Sélection des 30% meilleurs</a:t>
            </a:r>
          </a:p>
          <a:p>
            <a:pPr lvl="1" eaLnBrk="1" fontAlgn="auto" hangingPunct="1">
              <a:spcAft>
                <a:spcPts val="0"/>
              </a:spcAft>
              <a:defRPr/>
            </a:pPr>
            <a:r>
              <a:rPr lang="fr-FR" sz="2400" dirty="0" smtClean="0">
                <a:ea typeface="ＭＳ Ｐゴシック" pitchFamily="34" charset="-128"/>
              </a:rPr>
              <a:t>Rémunération potentielle comprise entre 0 et 0,5 % du budget Assurance Maladie (« Base MCO » hors MIG/MO/DM)</a:t>
            </a:r>
          </a:p>
          <a:p>
            <a:pPr lvl="1" eaLnBrk="1" fontAlgn="auto" hangingPunct="1">
              <a:spcAft>
                <a:spcPts val="0"/>
              </a:spcAft>
              <a:defRPr/>
            </a:pPr>
            <a:r>
              <a:rPr lang="fr-FR" sz="2400" dirty="0" smtClean="0">
                <a:ea typeface="ＭＳ Ｐゴシック" pitchFamily="34" charset="-128"/>
              </a:rPr>
              <a:t>Rémunération encadrée: plafond de 500k€, plancher de 50k€ pour les ES les plus performants</a:t>
            </a:r>
          </a:p>
          <a:p>
            <a:pPr lvl="1" eaLnBrk="1" fontAlgn="auto" hangingPunct="1">
              <a:spcAft>
                <a:spcPts val="0"/>
              </a:spcAft>
              <a:defRPr/>
            </a:pPr>
            <a:r>
              <a:rPr lang="fr-FR" sz="2400" dirty="0" smtClean="0">
                <a:ea typeface="ＭＳ Ｐゴシック" pitchFamily="34" charset="-128"/>
              </a:rPr>
              <a:t>Prime au meilleur de chaque catégorie</a:t>
            </a:r>
          </a:p>
          <a:p>
            <a:pPr lvl="1" eaLnBrk="1" fontAlgn="auto" hangingPunct="1">
              <a:spcAft>
                <a:spcPts val="0"/>
              </a:spcAft>
              <a:defRPr/>
            </a:pPr>
            <a:r>
              <a:rPr lang="fr-FR" sz="2400" dirty="0" smtClean="0">
                <a:ea typeface="ＭＳ Ｐゴシック" pitchFamily="34" charset="-128"/>
              </a:rPr>
              <a:t>Toute réserve finale au résultat de la certification entraîne une exclusion du financement</a:t>
            </a:r>
          </a:p>
          <a:p>
            <a:pPr marL="457200" lvl="1" indent="0" eaLnBrk="1" fontAlgn="auto" hangingPunct="1">
              <a:spcAft>
                <a:spcPts val="0"/>
              </a:spcAft>
              <a:buFont typeface="Arial" pitchFamily="34" charset="0"/>
              <a:buNone/>
              <a:defRPr/>
            </a:pPr>
            <a:endParaRPr lang="fr-FR" sz="2400" dirty="0" smtClean="0">
              <a:ea typeface="ＭＳ Ｐゴシック" pitchFamily="34" charset="-128"/>
            </a:endParaRPr>
          </a:p>
          <a:p>
            <a:pPr eaLnBrk="1" fontAlgn="auto" hangingPunct="1">
              <a:spcAft>
                <a:spcPts val="0"/>
              </a:spcAft>
              <a:defRPr/>
            </a:pPr>
            <a:endParaRPr lang="fr-FR" sz="2000" dirty="0" smtClean="0">
              <a:ea typeface="ＭＳ Ｐゴシック" pitchFamily="34" charset="-128"/>
            </a:endParaRPr>
          </a:p>
        </p:txBody>
      </p:sp>
      <p:graphicFrame>
        <p:nvGraphicFramePr>
          <p:cNvPr id="7" name="Diagramme 6"/>
          <p:cNvGraphicFramePr/>
          <p:nvPr/>
        </p:nvGraphicFramePr>
        <p:xfrm>
          <a:off x="0" y="6309320"/>
          <a:ext cx="9144000" cy="5486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re 1"/>
          <p:cNvSpPr>
            <a:spLocks noGrp="1"/>
          </p:cNvSpPr>
          <p:nvPr>
            <p:ph type="title"/>
          </p:nvPr>
        </p:nvSpPr>
        <p:spPr>
          <a:xfrm>
            <a:off x="457200" y="111125"/>
            <a:ext cx="8229600" cy="1014413"/>
          </a:xfrm>
        </p:spPr>
        <p:txBody>
          <a:bodyPr/>
          <a:lstStyle/>
          <a:p>
            <a:pPr eaLnBrk="1" hangingPunct="1"/>
            <a:r>
              <a:rPr lang="fr-FR" sz="3400" b="1" smtClean="0">
                <a:solidFill>
                  <a:schemeClr val="tx2"/>
                </a:solidFill>
              </a:rPr>
              <a:t>Evaluation </a:t>
            </a:r>
          </a:p>
        </p:txBody>
      </p:sp>
      <p:sp>
        <p:nvSpPr>
          <p:cNvPr id="3" name="Espace réservé du contenu 2"/>
          <p:cNvSpPr>
            <a:spLocks noGrp="1"/>
          </p:cNvSpPr>
          <p:nvPr>
            <p:ph idx="1"/>
          </p:nvPr>
        </p:nvSpPr>
        <p:spPr>
          <a:xfrm>
            <a:off x="144463" y="981075"/>
            <a:ext cx="8964612" cy="5184775"/>
          </a:xfrm>
        </p:spPr>
        <p:txBody>
          <a:bodyPr rtlCol="0">
            <a:normAutofit fontScale="92500" lnSpcReduction="10000"/>
          </a:bodyPr>
          <a:lstStyle/>
          <a:p>
            <a:pPr eaLnBrk="1" fontAlgn="auto" hangingPunct="1">
              <a:spcAft>
                <a:spcPts val="0"/>
              </a:spcAft>
              <a:defRPr/>
            </a:pPr>
            <a:r>
              <a:rPr lang="fr-FR" dirty="0" smtClean="0"/>
              <a:t>Doute sur la valeur-ajoutée: </a:t>
            </a:r>
          </a:p>
          <a:p>
            <a:pPr lvl="1" eaLnBrk="1" fontAlgn="auto" hangingPunct="1">
              <a:spcAft>
                <a:spcPts val="0"/>
              </a:spcAft>
              <a:defRPr/>
            </a:pPr>
            <a:r>
              <a:rPr lang="fr-FR" dirty="0" smtClean="0"/>
              <a:t>Quel impact du P4P ?</a:t>
            </a:r>
          </a:p>
          <a:p>
            <a:pPr lvl="1" eaLnBrk="1" fontAlgn="auto" hangingPunct="1">
              <a:spcAft>
                <a:spcPts val="0"/>
              </a:spcAft>
              <a:defRPr/>
            </a:pPr>
            <a:r>
              <a:rPr lang="fr-FR" dirty="0" smtClean="0"/>
              <a:t>Quelle différence observée ?</a:t>
            </a:r>
          </a:p>
          <a:p>
            <a:pPr marL="0" indent="0" eaLnBrk="1" fontAlgn="auto" hangingPunct="1">
              <a:spcAft>
                <a:spcPts val="0"/>
              </a:spcAft>
              <a:buFont typeface="Arial" pitchFamily="34" charset="0"/>
              <a:buNone/>
              <a:defRPr/>
            </a:pPr>
            <a:endParaRPr lang="fr-FR" dirty="0"/>
          </a:p>
          <a:p>
            <a:pPr eaLnBrk="1" fontAlgn="auto" hangingPunct="1">
              <a:spcAft>
                <a:spcPts val="0"/>
              </a:spcAft>
              <a:defRPr/>
            </a:pPr>
            <a:r>
              <a:rPr lang="fr-FR" dirty="0" smtClean="0"/>
              <a:t>Quel stabilité du score ? </a:t>
            </a:r>
          </a:p>
          <a:p>
            <a:pPr lvl="1" eaLnBrk="1" fontAlgn="auto" hangingPunct="1">
              <a:spcAft>
                <a:spcPts val="0"/>
              </a:spcAft>
              <a:defRPr/>
            </a:pPr>
            <a:r>
              <a:rPr lang="fr-FR" dirty="0" smtClean="0"/>
              <a:t> Méthode d’agrégation</a:t>
            </a:r>
          </a:p>
          <a:p>
            <a:pPr marL="457200" lvl="1" indent="0" eaLnBrk="1" fontAlgn="auto" hangingPunct="1">
              <a:spcAft>
                <a:spcPts val="0"/>
              </a:spcAft>
              <a:buFont typeface="Arial" pitchFamily="34" charset="0"/>
              <a:buNone/>
              <a:defRPr/>
            </a:pPr>
            <a:endParaRPr lang="fr-FR" dirty="0" smtClean="0"/>
          </a:p>
          <a:p>
            <a:pPr eaLnBrk="1" fontAlgn="auto" hangingPunct="1">
              <a:spcAft>
                <a:spcPts val="0"/>
              </a:spcAft>
              <a:defRPr/>
            </a:pPr>
            <a:r>
              <a:rPr lang="fr-FR" dirty="0"/>
              <a:t>Quelle appropriation au sein des établissements de santé ?</a:t>
            </a:r>
          </a:p>
          <a:p>
            <a:pPr marL="0" indent="0" eaLnBrk="1" fontAlgn="auto" hangingPunct="1">
              <a:spcAft>
                <a:spcPts val="0"/>
              </a:spcAft>
              <a:buFont typeface="Arial" pitchFamily="34" charset="0"/>
              <a:buNone/>
              <a:defRPr/>
            </a:pPr>
            <a:endParaRPr lang="fr-FR" dirty="0"/>
          </a:p>
          <a:p>
            <a:pPr eaLnBrk="1" fontAlgn="auto" hangingPunct="1">
              <a:spcAft>
                <a:spcPts val="0"/>
              </a:spcAft>
              <a:defRPr/>
            </a:pPr>
            <a:r>
              <a:rPr lang="fr-FR" dirty="0"/>
              <a:t>Contrôle de qualité</a:t>
            </a:r>
          </a:p>
          <a:p>
            <a:pPr marL="457200" lvl="1" indent="0" eaLnBrk="1" fontAlgn="auto" hangingPunct="1">
              <a:spcAft>
                <a:spcPts val="0"/>
              </a:spcAft>
              <a:buFont typeface="Arial" pitchFamily="34" charset="0"/>
              <a:buNone/>
              <a:defRPr/>
            </a:pPr>
            <a:endParaRPr lang="fr-FR" dirty="0" smtClean="0"/>
          </a:p>
          <a:p>
            <a:pPr marL="457200" lvl="1" indent="0" eaLnBrk="1" fontAlgn="auto" hangingPunct="1">
              <a:spcAft>
                <a:spcPts val="0"/>
              </a:spcAft>
              <a:buFont typeface="Arial" pitchFamily="34" charset="0"/>
              <a:buNone/>
              <a:defRPr/>
            </a:pPr>
            <a:endParaRPr lang="fr-FR" dirty="0" smtClean="0"/>
          </a:p>
          <a:p>
            <a:pPr marL="0" indent="0" eaLnBrk="1" fontAlgn="auto" hangingPunct="1">
              <a:spcAft>
                <a:spcPts val="0"/>
              </a:spcAft>
              <a:buFont typeface="Arial" pitchFamily="34" charset="0"/>
              <a:buNone/>
              <a:defRPr/>
            </a:pPr>
            <a:endParaRPr lang="fr-FR" dirty="0" smtClean="0"/>
          </a:p>
          <a:p>
            <a:pPr eaLnBrk="1" fontAlgn="auto" hangingPunct="1">
              <a:spcAft>
                <a:spcPts val="0"/>
              </a:spcAft>
              <a:buFont typeface="Arial" pitchFamily="34" charset="0"/>
              <a:buNone/>
              <a:defRPr/>
            </a:pPr>
            <a:endParaRPr lang="fr-FR" dirty="0" smtClean="0"/>
          </a:p>
          <a:p>
            <a:pPr marL="0" indent="0" eaLnBrk="1" fontAlgn="auto" hangingPunct="1">
              <a:spcAft>
                <a:spcPts val="0"/>
              </a:spcAft>
              <a:buFont typeface="Arial" pitchFamily="34" charset="0"/>
              <a:buNone/>
              <a:defRPr/>
            </a:pPr>
            <a:endParaRPr lang="fr-FR" dirty="0" smtClean="0"/>
          </a:p>
        </p:txBody>
      </p:sp>
      <p:graphicFrame>
        <p:nvGraphicFramePr>
          <p:cNvPr id="4" name="Diagramme 3"/>
          <p:cNvGraphicFramePr/>
          <p:nvPr/>
        </p:nvGraphicFramePr>
        <p:xfrm>
          <a:off x="0" y="6309320"/>
          <a:ext cx="9144000" cy="5486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re 3"/>
          <p:cNvSpPr>
            <a:spLocks noGrp="1"/>
          </p:cNvSpPr>
          <p:nvPr>
            <p:ph type="title"/>
          </p:nvPr>
        </p:nvSpPr>
        <p:spPr>
          <a:xfrm>
            <a:off x="342900" y="-100013"/>
            <a:ext cx="8621713" cy="765176"/>
          </a:xfrm>
        </p:spPr>
        <p:txBody>
          <a:bodyPr/>
          <a:lstStyle/>
          <a:p>
            <a:pPr eaLnBrk="1" hangingPunct="1">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3400" b="1" smtClean="0">
                <a:solidFill>
                  <a:schemeClr val="tx2"/>
                </a:solidFill>
              </a:rPr>
              <a:t>Quelle appropriation ?</a:t>
            </a:r>
            <a:endParaRPr lang="fr-FR" sz="3400" b="1" smtClean="0">
              <a:solidFill>
                <a:schemeClr val="tx2"/>
              </a:solidFill>
            </a:endParaRPr>
          </a:p>
        </p:txBody>
      </p:sp>
      <p:grpSp>
        <p:nvGrpSpPr>
          <p:cNvPr id="15363" name="Grouper 3"/>
          <p:cNvGrpSpPr>
            <a:grpSpLocks/>
          </p:cNvGrpSpPr>
          <p:nvPr/>
        </p:nvGrpSpPr>
        <p:grpSpPr bwMode="auto">
          <a:xfrm>
            <a:off x="2124075" y="5876925"/>
            <a:ext cx="5619750" cy="287338"/>
            <a:chOff x="2843213" y="6381750"/>
            <a:chExt cx="5619750" cy="287338"/>
          </a:xfrm>
        </p:grpSpPr>
        <p:sp>
          <p:nvSpPr>
            <p:cNvPr id="15369" name="Rectangle 142"/>
            <p:cNvSpPr>
              <a:spLocks noChangeArrowheads="1"/>
            </p:cNvSpPr>
            <p:nvPr/>
          </p:nvSpPr>
          <p:spPr bwMode="auto">
            <a:xfrm>
              <a:off x="2987675" y="6402388"/>
              <a:ext cx="758825" cy="195262"/>
            </a:xfrm>
            <a:prstGeom prst="rect">
              <a:avLst/>
            </a:prstGeom>
            <a:solidFill>
              <a:srgbClr val="003399"/>
            </a:solidFill>
            <a:ln w="9525">
              <a:noFill/>
              <a:miter lim="800000"/>
              <a:headEnd/>
              <a:tailEnd/>
            </a:ln>
          </p:spPr>
          <p:txBody>
            <a:bodyPr/>
            <a:lstStyle/>
            <a:p>
              <a:endParaRPr lang="fr-FR">
                <a:solidFill>
                  <a:srgbClr val="000000"/>
                </a:solidFill>
                <a:latin typeface="Calibri" pitchFamily="34" charset="0"/>
              </a:endParaRPr>
            </a:p>
          </p:txBody>
        </p:sp>
        <p:sp>
          <p:nvSpPr>
            <p:cNvPr id="15370" name="Rectangle 143"/>
            <p:cNvSpPr>
              <a:spLocks noChangeArrowheads="1"/>
            </p:cNvSpPr>
            <p:nvPr/>
          </p:nvSpPr>
          <p:spPr bwMode="auto">
            <a:xfrm>
              <a:off x="5975350" y="6427788"/>
              <a:ext cx="757238" cy="195262"/>
            </a:xfrm>
            <a:prstGeom prst="rect">
              <a:avLst/>
            </a:prstGeom>
            <a:solidFill>
              <a:srgbClr val="CC0000"/>
            </a:solidFill>
            <a:ln w="9525">
              <a:noFill/>
              <a:miter lim="800000"/>
              <a:headEnd/>
              <a:tailEnd/>
            </a:ln>
          </p:spPr>
          <p:txBody>
            <a:bodyPr/>
            <a:lstStyle/>
            <a:p>
              <a:endParaRPr lang="fr-FR">
                <a:solidFill>
                  <a:srgbClr val="000000"/>
                </a:solidFill>
                <a:latin typeface="Calibri" pitchFamily="34" charset="0"/>
              </a:endParaRPr>
            </a:p>
          </p:txBody>
        </p:sp>
        <p:sp>
          <p:nvSpPr>
            <p:cNvPr id="31823" name="Rectangle 144"/>
            <p:cNvSpPr>
              <a:spLocks noChangeArrowheads="1"/>
            </p:cNvSpPr>
            <p:nvPr/>
          </p:nvSpPr>
          <p:spPr bwMode="auto">
            <a:xfrm>
              <a:off x="7308851" y="6427788"/>
              <a:ext cx="755650" cy="195262"/>
            </a:xfrm>
            <a:prstGeom prst="rect">
              <a:avLst/>
            </a:prstGeom>
            <a:solidFill>
              <a:schemeClr val="bg1">
                <a:lumMod val="65000"/>
              </a:schemeClr>
            </a:solidFill>
            <a:ln>
              <a:noFill/>
            </a:ln>
          </p:spPr>
          <p:txBody>
            <a:bodyPr/>
            <a:lstStyle/>
            <a:p>
              <a:pPr fontAlgn="auto">
                <a:spcBef>
                  <a:spcPts val="0"/>
                </a:spcBef>
                <a:spcAft>
                  <a:spcPts val="0"/>
                </a:spcAft>
                <a:defRPr/>
              </a:pPr>
              <a:endParaRPr lang="en-US">
                <a:solidFill>
                  <a:srgbClr val="000000"/>
                </a:solidFill>
                <a:latin typeface="Arial" charset="0"/>
                <a:ea typeface="ＭＳ Ｐゴシック" charset="0"/>
                <a:cs typeface="ＭＳ Ｐゴシック" charset="0"/>
              </a:endParaRPr>
            </a:p>
          </p:txBody>
        </p:sp>
        <p:sp>
          <p:nvSpPr>
            <p:cNvPr id="15372" name="Rectangle 145"/>
            <p:cNvSpPr>
              <a:spLocks noChangeArrowheads="1"/>
            </p:cNvSpPr>
            <p:nvPr/>
          </p:nvSpPr>
          <p:spPr bwMode="auto">
            <a:xfrm>
              <a:off x="3779838" y="6411913"/>
              <a:ext cx="1223962" cy="185737"/>
            </a:xfrm>
            <a:prstGeom prst="rect">
              <a:avLst/>
            </a:prstGeom>
            <a:noFill/>
            <a:ln w="9525">
              <a:noFill/>
              <a:miter lim="800000"/>
              <a:headEnd/>
              <a:tailEnd/>
            </a:ln>
          </p:spPr>
          <p:txBody>
            <a:bodyPr lIns="0" tIns="0" rIns="0" bIns="0">
              <a:spAutoFit/>
            </a:bodyPr>
            <a:lstStyle/>
            <a:p>
              <a:r>
                <a:rPr lang="en-GB" sz="1200" b="1">
                  <a:solidFill>
                    <a:srgbClr val="000000"/>
                  </a:solidFill>
                  <a:latin typeface="Calibri" pitchFamily="34" charset="0"/>
                </a:rPr>
                <a:t>Bonne</a:t>
              </a:r>
            </a:p>
          </p:txBody>
        </p:sp>
        <p:sp>
          <p:nvSpPr>
            <p:cNvPr id="15373" name="Rectangle 147"/>
            <p:cNvSpPr>
              <a:spLocks noChangeArrowheads="1"/>
            </p:cNvSpPr>
            <p:nvPr/>
          </p:nvSpPr>
          <p:spPr bwMode="auto">
            <a:xfrm>
              <a:off x="6780213" y="6411913"/>
              <a:ext cx="960437" cy="185737"/>
            </a:xfrm>
            <a:prstGeom prst="rect">
              <a:avLst/>
            </a:prstGeom>
            <a:noFill/>
            <a:ln w="9525">
              <a:noFill/>
              <a:miter lim="800000"/>
              <a:headEnd/>
              <a:tailEnd/>
            </a:ln>
          </p:spPr>
          <p:txBody>
            <a:bodyPr lIns="0" tIns="0" rIns="0" bIns="0">
              <a:spAutoFit/>
            </a:bodyPr>
            <a:lstStyle/>
            <a:p>
              <a:r>
                <a:rPr lang="en-GB" sz="1200" b="1">
                  <a:solidFill>
                    <a:srgbClr val="000000"/>
                  </a:solidFill>
                  <a:latin typeface="Calibri" pitchFamily="34" charset="0"/>
                </a:rPr>
                <a:t>Nulle</a:t>
              </a:r>
            </a:p>
          </p:txBody>
        </p:sp>
        <p:sp>
          <p:nvSpPr>
            <p:cNvPr id="15374" name="Rectangle 148"/>
            <p:cNvSpPr>
              <a:spLocks noChangeArrowheads="1"/>
            </p:cNvSpPr>
            <p:nvPr/>
          </p:nvSpPr>
          <p:spPr bwMode="auto">
            <a:xfrm>
              <a:off x="2843213" y="6381750"/>
              <a:ext cx="5619750" cy="287338"/>
            </a:xfrm>
            <a:prstGeom prst="rect">
              <a:avLst/>
            </a:prstGeom>
            <a:noFill/>
            <a:ln w="9525">
              <a:solidFill>
                <a:schemeClr val="tx1"/>
              </a:solidFill>
              <a:miter lim="800000"/>
              <a:headEnd/>
              <a:tailEnd/>
            </a:ln>
          </p:spPr>
          <p:txBody>
            <a:bodyPr wrap="none" anchor="ctr"/>
            <a:lstStyle/>
            <a:p>
              <a:endParaRPr lang="fr-FR">
                <a:solidFill>
                  <a:srgbClr val="000000"/>
                </a:solidFill>
                <a:latin typeface="Calibri" pitchFamily="34" charset="0"/>
              </a:endParaRPr>
            </a:p>
          </p:txBody>
        </p:sp>
        <p:sp>
          <p:nvSpPr>
            <p:cNvPr id="15375" name="Rectangle 145"/>
            <p:cNvSpPr>
              <a:spLocks noChangeArrowheads="1"/>
            </p:cNvSpPr>
            <p:nvPr/>
          </p:nvSpPr>
          <p:spPr bwMode="auto">
            <a:xfrm>
              <a:off x="5219700" y="6411913"/>
              <a:ext cx="1223963" cy="185737"/>
            </a:xfrm>
            <a:prstGeom prst="rect">
              <a:avLst/>
            </a:prstGeom>
            <a:noFill/>
            <a:ln w="9525">
              <a:noFill/>
              <a:miter lim="800000"/>
              <a:headEnd/>
              <a:tailEnd/>
            </a:ln>
          </p:spPr>
          <p:txBody>
            <a:bodyPr lIns="0" tIns="0" rIns="0" bIns="0">
              <a:spAutoFit/>
            </a:bodyPr>
            <a:lstStyle/>
            <a:p>
              <a:r>
                <a:rPr lang="en-GB" sz="1200" b="1">
                  <a:solidFill>
                    <a:srgbClr val="000000"/>
                  </a:solidFill>
                  <a:latin typeface="Calibri" pitchFamily="34" charset="0"/>
                </a:rPr>
                <a:t>Moyenne</a:t>
              </a:r>
            </a:p>
          </p:txBody>
        </p:sp>
        <p:sp>
          <p:nvSpPr>
            <p:cNvPr id="15376" name="Rectangle 143"/>
            <p:cNvSpPr>
              <a:spLocks noChangeArrowheads="1"/>
            </p:cNvSpPr>
            <p:nvPr/>
          </p:nvSpPr>
          <p:spPr bwMode="auto">
            <a:xfrm>
              <a:off x="4356100" y="6426200"/>
              <a:ext cx="757238" cy="195263"/>
            </a:xfrm>
            <a:prstGeom prst="rect">
              <a:avLst/>
            </a:prstGeom>
            <a:solidFill>
              <a:srgbClr val="078FE3"/>
            </a:solidFill>
            <a:ln w="9525">
              <a:noFill/>
              <a:miter lim="800000"/>
              <a:headEnd/>
              <a:tailEnd/>
            </a:ln>
          </p:spPr>
          <p:txBody>
            <a:bodyPr/>
            <a:lstStyle/>
            <a:p>
              <a:endParaRPr lang="fr-FR">
                <a:solidFill>
                  <a:srgbClr val="000000"/>
                </a:solidFill>
                <a:latin typeface="Calibri" pitchFamily="34" charset="0"/>
              </a:endParaRPr>
            </a:p>
          </p:txBody>
        </p:sp>
      </p:grpSp>
      <p:sp>
        <p:nvSpPr>
          <p:cNvPr id="15364" name="Rectangle 145"/>
          <p:cNvSpPr>
            <a:spLocks noChangeArrowheads="1"/>
          </p:cNvSpPr>
          <p:nvPr/>
        </p:nvSpPr>
        <p:spPr bwMode="auto">
          <a:xfrm>
            <a:off x="8116888" y="6556375"/>
            <a:ext cx="1639887" cy="185738"/>
          </a:xfrm>
          <a:prstGeom prst="rect">
            <a:avLst/>
          </a:prstGeom>
          <a:noFill/>
          <a:ln w="9525">
            <a:noFill/>
            <a:miter lim="800000"/>
            <a:headEnd/>
            <a:tailEnd/>
          </a:ln>
        </p:spPr>
        <p:txBody>
          <a:bodyPr lIns="0" tIns="0" rIns="0" bIns="0">
            <a:spAutoFit/>
          </a:bodyPr>
          <a:lstStyle/>
          <a:p>
            <a:r>
              <a:rPr lang="en-GB" sz="1200" b="1">
                <a:solidFill>
                  <a:srgbClr val="000000"/>
                </a:solidFill>
                <a:latin typeface="Calibri" pitchFamily="34" charset="0"/>
              </a:rPr>
              <a:t>N/A</a:t>
            </a:r>
          </a:p>
        </p:txBody>
      </p:sp>
      <p:pic>
        <p:nvPicPr>
          <p:cNvPr id="15365" name="Espace réservé du contenu 2"/>
          <p:cNvPicPr>
            <a:picLocks noGrp="1" noChangeAspect="1"/>
          </p:cNvPicPr>
          <p:nvPr>
            <p:ph idx="1"/>
          </p:nvPr>
        </p:nvPicPr>
        <p:blipFill>
          <a:blip r:embed="rId2" cstate="print"/>
          <a:srcRect l="3212" r="-1736"/>
          <a:stretch>
            <a:fillRect/>
          </a:stretch>
        </p:blipFill>
        <p:spPr>
          <a:xfrm>
            <a:off x="1258888" y="1341438"/>
            <a:ext cx="6265862" cy="4464050"/>
          </a:xfrm>
        </p:spPr>
      </p:pic>
      <p:sp>
        <p:nvSpPr>
          <p:cNvPr id="15366" name="Espace réservé du numéro de diapositive 13"/>
          <p:cNvSpPr>
            <a:spLocks noGrp="1"/>
          </p:cNvSpPr>
          <p:nvPr>
            <p:ph type="sldNum" sz="quarter" idx="12"/>
          </p:nvPr>
        </p:nvSpPr>
        <p:spPr bwMode="auto">
          <a:xfrm>
            <a:off x="6796088" y="6356350"/>
            <a:ext cx="2133600" cy="365125"/>
          </a:xfrm>
          <a:noFill/>
          <a:ln>
            <a:miter lim="800000"/>
            <a:headEnd/>
            <a:tailEnd/>
          </a:ln>
        </p:spPr>
        <p:txBody>
          <a:bodyPr wrap="square" numCol="1" anchorCtr="0" compatLnSpc="1">
            <a:prstTxWarp prst="textNoShape">
              <a:avLst/>
            </a:prstTxWarp>
          </a:bodyPr>
          <a:lstStyle/>
          <a:p>
            <a:pPr fontAlgn="base">
              <a:spcBef>
                <a:spcPct val="0"/>
              </a:spcBef>
              <a:spcAft>
                <a:spcPct val="0"/>
              </a:spcAft>
            </a:pPr>
            <a:fld id="{FB0CE898-919B-4448-B2CF-87FBEDA58964}" type="slidenum">
              <a:rPr lang="fr-FR" smtClean="0">
                <a:solidFill>
                  <a:srgbClr val="898989"/>
                </a:solidFill>
                <a:latin typeface="Arial" pitchFamily="34" charset="0"/>
                <a:ea typeface="ＭＳ Ｐゴシック" pitchFamily="34" charset="-128"/>
              </a:rPr>
              <a:pPr fontAlgn="base">
                <a:spcBef>
                  <a:spcPct val="0"/>
                </a:spcBef>
                <a:spcAft>
                  <a:spcPct val="0"/>
                </a:spcAft>
              </a:pPr>
              <a:t>14</a:t>
            </a:fld>
            <a:endParaRPr lang="fr-FR" smtClean="0">
              <a:solidFill>
                <a:srgbClr val="898989"/>
              </a:solidFill>
              <a:latin typeface="Arial" pitchFamily="34" charset="0"/>
              <a:ea typeface="ＭＳ Ｐゴシック" pitchFamily="34" charset="-128"/>
            </a:endParaRPr>
          </a:p>
        </p:txBody>
      </p:sp>
      <p:sp>
        <p:nvSpPr>
          <p:cNvPr id="15" name="Rectangle 14"/>
          <p:cNvSpPr/>
          <p:nvPr/>
        </p:nvSpPr>
        <p:spPr>
          <a:xfrm>
            <a:off x="34925" y="601663"/>
            <a:ext cx="8929688" cy="739775"/>
          </a:xfrm>
          <a:prstGeom prst="rect">
            <a:avLst/>
          </a:prstGeom>
        </p:spPr>
        <p:txBody>
          <a:bodyPr>
            <a:spAutoFit/>
          </a:bodyPr>
          <a:lstStyle/>
          <a:p>
            <a:pPr fontAlgn="auto">
              <a:spcBef>
                <a:spcPts val="0"/>
              </a:spcBef>
              <a:spcAft>
                <a:spcPts val="0"/>
              </a:spcAft>
              <a:buFont typeface="Arial" pitchFamily="34" charset="0"/>
              <a:buChar char="•"/>
              <a:defRPr/>
            </a:pPr>
            <a:r>
              <a:rPr lang="en-US" sz="2100" dirty="0">
                <a:solidFill>
                  <a:prstClr val="black"/>
                </a:solidFill>
                <a:latin typeface="+mn-lt"/>
                <a:cs typeface="+mj-cs"/>
              </a:rPr>
              <a:t> </a:t>
            </a:r>
            <a:r>
              <a:rPr lang="en-US" sz="2100" dirty="0" err="1">
                <a:solidFill>
                  <a:prstClr val="black"/>
                </a:solidFill>
                <a:latin typeface="+mn-lt"/>
                <a:cs typeface="+mj-cs"/>
              </a:rPr>
              <a:t>Analyse</a:t>
            </a:r>
            <a:r>
              <a:rPr lang="en-US" sz="2100" dirty="0">
                <a:solidFill>
                  <a:prstClr val="black"/>
                </a:solidFill>
                <a:latin typeface="+mn-lt"/>
                <a:cs typeface="+mj-cs"/>
              </a:rPr>
              <a:t> qualitative-4 ES (</a:t>
            </a:r>
            <a:r>
              <a:rPr lang="en-US" sz="2100" dirty="0" err="1">
                <a:solidFill>
                  <a:prstClr val="black"/>
                </a:solidFill>
                <a:latin typeface="+mn-lt"/>
                <a:cs typeface="+mj-cs"/>
              </a:rPr>
              <a:t>avril-juillet</a:t>
            </a:r>
            <a:r>
              <a:rPr lang="en-US" sz="2100" dirty="0">
                <a:solidFill>
                  <a:prstClr val="black"/>
                </a:solidFill>
                <a:latin typeface="+mn-lt"/>
                <a:cs typeface="+mj-cs"/>
              </a:rPr>
              <a:t> 2013)</a:t>
            </a:r>
          </a:p>
          <a:p>
            <a:pPr fontAlgn="auto">
              <a:spcBef>
                <a:spcPts val="0"/>
              </a:spcBef>
              <a:spcAft>
                <a:spcPts val="0"/>
              </a:spcAft>
              <a:buFont typeface="Arial" pitchFamily="34" charset="0"/>
              <a:buChar char="•"/>
              <a:defRPr/>
            </a:pPr>
            <a:r>
              <a:rPr lang="en-US" sz="2100" dirty="0">
                <a:solidFill>
                  <a:prstClr val="black"/>
                </a:solidFill>
                <a:latin typeface="+mn-lt"/>
                <a:cs typeface="+mj-cs"/>
              </a:rPr>
              <a:t> </a:t>
            </a:r>
            <a:r>
              <a:rPr lang="en-US" sz="2100" dirty="0" err="1">
                <a:solidFill>
                  <a:prstClr val="black"/>
                </a:solidFill>
                <a:latin typeface="+mn-lt"/>
                <a:cs typeface="+mj-cs"/>
              </a:rPr>
              <a:t>L</a:t>
            </a:r>
            <a:r>
              <a:rPr lang="en-US" altLang="fr-FR" sz="2100" dirty="0" err="1">
                <a:solidFill>
                  <a:prstClr val="black"/>
                </a:solidFill>
                <a:latin typeface="+mn-lt"/>
                <a:cs typeface="+mj-cs"/>
              </a:rPr>
              <a:t>’</a:t>
            </a:r>
            <a:r>
              <a:rPr lang="en-US" sz="2100" dirty="0" err="1">
                <a:solidFill>
                  <a:prstClr val="black"/>
                </a:solidFill>
                <a:latin typeface="+mn-lt"/>
                <a:cs typeface="+mj-cs"/>
              </a:rPr>
              <a:t>information</a:t>
            </a:r>
            <a:r>
              <a:rPr lang="en-US" sz="2100" dirty="0">
                <a:solidFill>
                  <a:prstClr val="black"/>
                </a:solidFill>
                <a:latin typeface="+mn-lt"/>
                <a:cs typeface="+mj-cs"/>
              </a:rPr>
              <a:t> </a:t>
            </a:r>
            <a:r>
              <a:rPr lang="en-US" sz="2100" dirty="0" err="1">
                <a:solidFill>
                  <a:prstClr val="black"/>
                </a:solidFill>
                <a:latin typeface="+mn-lt"/>
                <a:cs typeface="+mj-cs"/>
              </a:rPr>
              <a:t>reste</a:t>
            </a:r>
            <a:r>
              <a:rPr lang="en-US" sz="2100" dirty="0">
                <a:solidFill>
                  <a:prstClr val="black"/>
                </a:solidFill>
                <a:latin typeface="+mn-lt"/>
                <a:cs typeface="+mj-cs"/>
              </a:rPr>
              <a:t> au </a:t>
            </a:r>
            <a:r>
              <a:rPr lang="en-US" sz="2100" dirty="0" err="1">
                <a:solidFill>
                  <a:prstClr val="black"/>
                </a:solidFill>
                <a:latin typeface="+mn-lt"/>
                <a:cs typeface="+mj-cs"/>
              </a:rPr>
              <a:t>niveau</a:t>
            </a:r>
            <a:r>
              <a:rPr lang="en-US" sz="2100" dirty="0">
                <a:solidFill>
                  <a:prstClr val="black"/>
                </a:solidFill>
                <a:latin typeface="+mn-lt"/>
                <a:cs typeface="+mj-cs"/>
              </a:rPr>
              <a:t> de la direction</a:t>
            </a:r>
            <a:endParaRPr lang="fr-FR" sz="2100" dirty="0">
              <a:latin typeface="+mn-lt"/>
              <a:ea typeface="ＭＳ Ｐゴシック" charset="-128"/>
            </a:endParaRPr>
          </a:p>
        </p:txBody>
      </p:sp>
      <p:graphicFrame>
        <p:nvGraphicFramePr>
          <p:cNvPr id="16" name="Diagramme 15"/>
          <p:cNvGraphicFramePr/>
          <p:nvPr/>
        </p:nvGraphicFramePr>
        <p:xfrm>
          <a:off x="0" y="6309320"/>
          <a:ext cx="9144000" cy="5486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re 1"/>
          <p:cNvSpPr>
            <a:spLocks noGrp="1"/>
          </p:cNvSpPr>
          <p:nvPr>
            <p:ph type="title"/>
          </p:nvPr>
        </p:nvSpPr>
        <p:spPr>
          <a:xfrm>
            <a:off x="142875" y="908050"/>
            <a:ext cx="4643438" cy="500063"/>
          </a:xfrm>
        </p:spPr>
        <p:txBody>
          <a:bodyPr/>
          <a:lstStyle/>
          <a:p>
            <a:pPr algn="l" eaLnBrk="1" hangingPunct="1">
              <a:buFontTx/>
              <a:buChar char="•"/>
            </a:pPr>
            <a:r>
              <a:rPr lang="fr-FR" sz="2400" smtClean="0"/>
              <a:t> L</a:t>
            </a:r>
            <a:r>
              <a:rPr lang="fr-FR" altLang="fr-FR" sz="2400" smtClean="0"/>
              <a:t>’</a:t>
            </a:r>
            <a:r>
              <a:rPr lang="fr-FR" sz="2400" smtClean="0"/>
              <a:t>incitation</a:t>
            </a:r>
          </a:p>
        </p:txBody>
      </p:sp>
      <p:grpSp>
        <p:nvGrpSpPr>
          <p:cNvPr id="2" name="Group 15"/>
          <p:cNvGrpSpPr>
            <a:grpSpLocks/>
          </p:cNvGrpSpPr>
          <p:nvPr/>
        </p:nvGrpSpPr>
        <p:grpSpPr bwMode="auto">
          <a:xfrm>
            <a:off x="252413" y="1916832"/>
            <a:ext cx="2087562" cy="779463"/>
            <a:chOff x="474939" y="1840810"/>
            <a:chExt cx="2692330" cy="779463"/>
          </a:xfrm>
          <a:solidFill>
            <a:schemeClr val="bg2">
              <a:lumMod val="60000"/>
              <a:lumOff val="40000"/>
            </a:schemeClr>
          </a:solidFill>
        </p:grpSpPr>
        <p:sp>
          <p:nvSpPr>
            <p:cNvPr id="25619" name="Rectangle 7"/>
            <p:cNvSpPr>
              <a:spLocks noChangeArrowheads="1"/>
            </p:cNvSpPr>
            <p:nvPr/>
          </p:nvSpPr>
          <p:spPr bwMode="auto">
            <a:xfrm>
              <a:off x="840055" y="1840810"/>
              <a:ext cx="2327214" cy="779463"/>
            </a:xfrm>
            <a:prstGeom prst="rect">
              <a:avLst/>
            </a:prstGeom>
            <a:solidFill>
              <a:schemeClr val="accent4">
                <a:lumMod val="75000"/>
              </a:schemeClr>
            </a:solidFill>
            <a:ln>
              <a:noFill/>
            </a:ln>
            <a:extLst/>
          </p:spPr>
          <p:txBody>
            <a:bodyPr anchor="ctr" anchorCtr="1"/>
            <a:lstStyle/>
            <a:p>
              <a:pPr algn="ctr" fontAlgn="auto">
                <a:spcBef>
                  <a:spcPts val="0"/>
                </a:spcBef>
                <a:spcAft>
                  <a:spcPts val="0"/>
                </a:spcAft>
                <a:defRPr/>
              </a:pPr>
              <a:r>
                <a:rPr lang="en-GB" sz="1600" b="1" dirty="0" err="1">
                  <a:solidFill>
                    <a:srgbClr val="FFFFFF"/>
                  </a:solidFill>
                  <a:latin typeface="Arial" charset="0"/>
                  <a:ea typeface="ＭＳ Ｐゴシック" charset="0"/>
                  <a:cs typeface="Arial" charset="0"/>
                </a:rPr>
                <a:t>Taille</a:t>
              </a:r>
              <a:endParaRPr lang="en-GB" sz="1600" b="1" dirty="0">
                <a:solidFill>
                  <a:srgbClr val="FFFFFF"/>
                </a:solidFill>
                <a:latin typeface="Arial" charset="0"/>
                <a:ea typeface="ＭＳ Ｐゴシック" charset="0"/>
                <a:cs typeface="Arial" charset="0"/>
              </a:endParaRPr>
            </a:p>
          </p:txBody>
        </p:sp>
        <p:sp>
          <p:nvSpPr>
            <p:cNvPr id="25620" name="Oval 8"/>
            <p:cNvSpPr>
              <a:spLocks noChangeArrowheads="1"/>
            </p:cNvSpPr>
            <p:nvPr/>
          </p:nvSpPr>
          <p:spPr bwMode="auto">
            <a:xfrm>
              <a:off x="474939" y="2101160"/>
              <a:ext cx="319079" cy="309563"/>
            </a:xfrm>
            <a:prstGeom prst="ellipse">
              <a:avLst/>
            </a:prstGeom>
            <a:solidFill>
              <a:schemeClr val="accent4">
                <a:lumMod val="75000"/>
              </a:schemeClr>
            </a:solidFill>
            <a:ln>
              <a:noFill/>
            </a:ln>
            <a:extLst/>
          </p:spPr>
          <p:txBody>
            <a:bodyPr anchor="ctr" anchorCtr="1"/>
            <a:lstStyle/>
            <a:p>
              <a:pPr algn="ctr" fontAlgn="auto">
                <a:spcBef>
                  <a:spcPts val="0"/>
                </a:spcBef>
                <a:spcAft>
                  <a:spcPts val="0"/>
                </a:spcAft>
                <a:defRPr/>
              </a:pPr>
              <a:r>
                <a:rPr lang="en-GB" sz="1200" b="1" dirty="0">
                  <a:solidFill>
                    <a:srgbClr val="FFFFFF"/>
                  </a:solidFill>
                  <a:latin typeface="Arial" charset="0"/>
                  <a:ea typeface="ＭＳ Ｐゴシック" charset="0"/>
                  <a:cs typeface="Arial" charset="0"/>
                </a:rPr>
                <a:t>1</a:t>
              </a:r>
            </a:p>
          </p:txBody>
        </p:sp>
      </p:grpSp>
      <p:grpSp>
        <p:nvGrpSpPr>
          <p:cNvPr id="3" name="Group 15"/>
          <p:cNvGrpSpPr>
            <a:grpSpLocks/>
          </p:cNvGrpSpPr>
          <p:nvPr/>
        </p:nvGrpSpPr>
        <p:grpSpPr bwMode="auto">
          <a:xfrm>
            <a:off x="252413" y="3081585"/>
            <a:ext cx="2087562" cy="779463"/>
            <a:chOff x="474939" y="1912818"/>
            <a:chExt cx="2692330" cy="779463"/>
          </a:xfrm>
          <a:solidFill>
            <a:schemeClr val="accent2">
              <a:lumMod val="60000"/>
              <a:lumOff val="40000"/>
            </a:schemeClr>
          </a:solidFill>
        </p:grpSpPr>
        <p:sp>
          <p:nvSpPr>
            <p:cNvPr id="17426" name="Rectangle 7"/>
            <p:cNvSpPr>
              <a:spLocks noChangeArrowheads="1"/>
            </p:cNvSpPr>
            <p:nvPr/>
          </p:nvSpPr>
          <p:spPr bwMode="auto">
            <a:xfrm>
              <a:off x="839376" y="1912818"/>
              <a:ext cx="2327893" cy="779463"/>
            </a:xfrm>
            <a:prstGeom prst="rect">
              <a:avLst/>
            </a:prstGeom>
            <a:grpFill/>
            <a:ln>
              <a:noFill/>
            </a:ln>
            <a:extLst/>
          </p:spPr>
          <p:txBody>
            <a:bodyPr anchor="ctr" anchorCtr="1"/>
            <a:lstStyle/>
            <a:p>
              <a:pPr algn="ctr" fontAlgn="auto">
                <a:spcBef>
                  <a:spcPts val="0"/>
                </a:spcBef>
                <a:spcAft>
                  <a:spcPts val="0"/>
                </a:spcAft>
                <a:defRPr/>
              </a:pPr>
              <a:r>
                <a:rPr lang="en-GB" sz="1600" b="1" dirty="0">
                  <a:solidFill>
                    <a:srgbClr val="FFFFFF"/>
                  </a:solidFill>
                  <a:latin typeface="Arial" charset="0"/>
                  <a:ea typeface="ＭＳ Ｐゴシック" charset="0"/>
                  <a:cs typeface="Arial" charset="0"/>
                </a:rPr>
                <a:t>Distribution</a:t>
              </a:r>
            </a:p>
          </p:txBody>
        </p:sp>
        <p:sp>
          <p:nvSpPr>
            <p:cNvPr id="17427" name="Oval 8"/>
            <p:cNvSpPr>
              <a:spLocks noChangeArrowheads="1"/>
            </p:cNvSpPr>
            <p:nvPr/>
          </p:nvSpPr>
          <p:spPr bwMode="auto">
            <a:xfrm>
              <a:off x="474939" y="2166694"/>
              <a:ext cx="319394" cy="309563"/>
            </a:xfrm>
            <a:prstGeom prst="ellipse">
              <a:avLst/>
            </a:prstGeom>
            <a:grpFill/>
            <a:ln>
              <a:noFill/>
            </a:ln>
            <a:extLst/>
          </p:spPr>
          <p:txBody>
            <a:bodyPr wrap="none" anchor="ctr"/>
            <a:lstStyle/>
            <a:p>
              <a:pPr algn="ctr" fontAlgn="auto">
                <a:spcBef>
                  <a:spcPts val="0"/>
                </a:spcBef>
                <a:spcAft>
                  <a:spcPts val="0"/>
                </a:spcAft>
                <a:defRPr/>
              </a:pPr>
              <a:r>
                <a:rPr lang="en-GB" sz="1200" b="1" dirty="0">
                  <a:solidFill>
                    <a:srgbClr val="FFFFFF"/>
                  </a:solidFill>
                  <a:latin typeface="Arial" charset="0"/>
                  <a:ea typeface="ＭＳ Ｐゴシック" charset="0"/>
                  <a:cs typeface="Arial" charset="0"/>
                </a:rPr>
                <a:t>2</a:t>
              </a:r>
            </a:p>
          </p:txBody>
        </p:sp>
      </p:grpSp>
      <p:grpSp>
        <p:nvGrpSpPr>
          <p:cNvPr id="16389" name="Group 15"/>
          <p:cNvGrpSpPr>
            <a:grpSpLocks/>
          </p:cNvGrpSpPr>
          <p:nvPr/>
        </p:nvGrpSpPr>
        <p:grpSpPr bwMode="auto">
          <a:xfrm>
            <a:off x="252413" y="4449763"/>
            <a:ext cx="2087562" cy="779462"/>
            <a:chOff x="474939" y="1840810"/>
            <a:chExt cx="2692330" cy="779463"/>
          </a:xfrm>
        </p:grpSpPr>
        <p:sp>
          <p:nvSpPr>
            <p:cNvPr id="17424" name="Rectangle 7"/>
            <p:cNvSpPr>
              <a:spLocks noChangeArrowheads="1"/>
            </p:cNvSpPr>
            <p:nvPr/>
          </p:nvSpPr>
          <p:spPr bwMode="auto">
            <a:xfrm>
              <a:off x="839376" y="1840810"/>
              <a:ext cx="2327893" cy="779463"/>
            </a:xfrm>
            <a:prstGeom prst="rect">
              <a:avLst/>
            </a:prstGeom>
            <a:solidFill>
              <a:schemeClr val="accent5">
                <a:lumMod val="75000"/>
              </a:schemeClr>
            </a:solidFill>
            <a:ln>
              <a:noFill/>
            </a:ln>
            <a:extLst/>
          </p:spPr>
          <p:txBody>
            <a:bodyPr anchor="ctr" anchorCtr="1"/>
            <a:lstStyle/>
            <a:p>
              <a:pPr algn="ctr" fontAlgn="auto">
                <a:spcBef>
                  <a:spcPts val="0"/>
                </a:spcBef>
                <a:spcAft>
                  <a:spcPts val="0"/>
                </a:spcAft>
                <a:defRPr/>
              </a:pPr>
              <a:r>
                <a:rPr lang="en-GB" sz="1600" b="1" dirty="0">
                  <a:solidFill>
                    <a:srgbClr val="FFFFFF"/>
                  </a:solidFill>
                  <a:latin typeface="Arial" charset="0"/>
                  <a:ea typeface="ＭＳ Ｐゴシック" charset="0"/>
                  <a:cs typeface="Arial" charset="0"/>
                </a:rPr>
                <a:t>Utilisation</a:t>
              </a:r>
            </a:p>
          </p:txBody>
        </p:sp>
        <p:sp>
          <p:nvSpPr>
            <p:cNvPr id="16404" name="Oval 8"/>
            <p:cNvSpPr>
              <a:spLocks noChangeArrowheads="1"/>
            </p:cNvSpPr>
            <p:nvPr/>
          </p:nvSpPr>
          <p:spPr bwMode="auto">
            <a:xfrm>
              <a:off x="474939" y="2101160"/>
              <a:ext cx="319394" cy="309563"/>
            </a:xfrm>
            <a:prstGeom prst="ellipse">
              <a:avLst/>
            </a:prstGeom>
            <a:solidFill>
              <a:srgbClr val="8AC6CD"/>
            </a:solidFill>
            <a:ln w="9525">
              <a:noFill/>
              <a:round/>
              <a:headEnd/>
              <a:tailEnd/>
            </a:ln>
          </p:spPr>
          <p:txBody>
            <a:bodyPr wrap="none" anchor="ctr"/>
            <a:lstStyle/>
            <a:p>
              <a:pPr algn="ctr"/>
              <a:r>
                <a:rPr lang="en-GB" sz="1200" b="1">
                  <a:solidFill>
                    <a:srgbClr val="FFFFFF"/>
                  </a:solidFill>
                  <a:latin typeface="Calibri" pitchFamily="34" charset="0"/>
                  <a:cs typeface="Arial" pitchFamily="34" charset="0"/>
                </a:rPr>
                <a:t>3</a:t>
              </a:r>
            </a:p>
          </p:txBody>
        </p:sp>
      </p:grpSp>
      <p:sp>
        <p:nvSpPr>
          <p:cNvPr id="16390" name="Text Box 8"/>
          <p:cNvSpPr txBox="1">
            <a:spLocks noChangeArrowheads="1"/>
          </p:cNvSpPr>
          <p:nvPr/>
        </p:nvSpPr>
        <p:spPr bwMode="auto">
          <a:xfrm>
            <a:off x="2411413" y="1916113"/>
            <a:ext cx="2665412" cy="738187"/>
          </a:xfrm>
          <a:prstGeom prst="rect">
            <a:avLst/>
          </a:prstGeom>
          <a:noFill/>
          <a:ln w="9525">
            <a:noFill/>
            <a:miter lim="800000"/>
            <a:headEnd/>
            <a:tailEnd/>
          </a:ln>
        </p:spPr>
        <p:txBody>
          <a:bodyPr>
            <a:spAutoFit/>
          </a:bodyPr>
          <a:lstStyle/>
          <a:p>
            <a:pPr marL="179388" indent="-179388">
              <a:buFontTx/>
              <a:buChar char="•"/>
            </a:pPr>
            <a:r>
              <a:rPr lang="fr-FR" sz="1400">
                <a:solidFill>
                  <a:srgbClr val="000000"/>
                </a:solidFill>
                <a:latin typeface="Verdana" pitchFamily="34" charset="0"/>
                <a:ea typeface="ＭＳ Ｐゴシック" pitchFamily="34" charset="-128"/>
              </a:rPr>
              <a:t>Montant non significatif de la somme donc pas d</a:t>
            </a:r>
            <a:r>
              <a:rPr lang="fr-FR" altLang="fr-FR" sz="1400">
                <a:solidFill>
                  <a:srgbClr val="000000"/>
                </a:solidFill>
                <a:latin typeface="Verdana" pitchFamily="34" charset="0"/>
                <a:ea typeface="ＭＳ Ｐゴシック" pitchFamily="34" charset="-128"/>
              </a:rPr>
              <a:t>’</a:t>
            </a:r>
            <a:r>
              <a:rPr lang="fr-FR" sz="1400">
                <a:solidFill>
                  <a:srgbClr val="000000"/>
                </a:solidFill>
                <a:latin typeface="Verdana" pitchFamily="34" charset="0"/>
                <a:ea typeface="ＭＳ Ｐゴシック" pitchFamily="34" charset="-128"/>
              </a:rPr>
              <a:t>enjeu financier perçu</a:t>
            </a:r>
          </a:p>
        </p:txBody>
      </p:sp>
      <p:sp>
        <p:nvSpPr>
          <p:cNvPr id="16391" name="Text Box 9"/>
          <p:cNvSpPr txBox="1">
            <a:spLocks noChangeArrowheads="1"/>
          </p:cNvSpPr>
          <p:nvPr/>
        </p:nvSpPr>
        <p:spPr bwMode="auto">
          <a:xfrm>
            <a:off x="2339975" y="2906713"/>
            <a:ext cx="2447925" cy="954087"/>
          </a:xfrm>
          <a:prstGeom prst="rect">
            <a:avLst/>
          </a:prstGeom>
          <a:noFill/>
          <a:ln w="9525">
            <a:noFill/>
            <a:miter lim="800000"/>
            <a:headEnd/>
            <a:tailEnd/>
          </a:ln>
        </p:spPr>
        <p:txBody>
          <a:bodyPr>
            <a:spAutoFit/>
          </a:bodyPr>
          <a:lstStyle/>
          <a:p>
            <a:pPr marL="182563" indent="-182563">
              <a:buFontTx/>
              <a:buChar char="•"/>
            </a:pPr>
            <a:r>
              <a:rPr lang="fr-FR" sz="1400">
                <a:solidFill>
                  <a:srgbClr val="000000"/>
                </a:solidFill>
                <a:latin typeface="Verdana" pitchFamily="34" charset="0"/>
                <a:ea typeface="ＭＳ Ｐゴシック" pitchFamily="34" charset="-128"/>
                <a:cs typeface="Arial" pitchFamily="34" charset="0"/>
              </a:rPr>
              <a:t>Le mode de distribution individuel/collectif n</a:t>
            </a:r>
            <a:r>
              <a:rPr lang="fr-FR" altLang="fr-FR" sz="1400">
                <a:solidFill>
                  <a:srgbClr val="000000"/>
                </a:solidFill>
                <a:latin typeface="Verdana" pitchFamily="34" charset="0"/>
                <a:ea typeface="ＭＳ Ｐゴシック" pitchFamily="34" charset="-128"/>
                <a:cs typeface="Arial" pitchFamily="34" charset="0"/>
              </a:rPr>
              <a:t>’</a:t>
            </a:r>
            <a:r>
              <a:rPr lang="fr-FR" sz="1400">
                <a:solidFill>
                  <a:srgbClr val="000000"/>
                </a:solidFill>
                <a:latin typeface="Verdana" pitchFamily="34" charset="0"/>
                <a:ea typeface="ＭＳ Ｐゴシック" pitchFamily="34" charset="-128"/>
                <a:cs typeface="Arial" pitchFamily="34" charset="0"/>
              </a:rPr>
              <a:t>est pas décidé a priori</a:t>
            </a:r>
            <a:endParaRPr lang="en-GB" sz="1400">
              <a:solidFill>
                <a:srgbClr val="000000"/>
              </a:solidFill>
              <a:latin typeface="Verdana" pitchFamily="34" charset="0"/>
              <a:ea typeface="ＭＳ Ｐゴシック" pitchFamily="34" charset="-128"/>
              <a:cs typeface="Arial" pitchFamily="34" charset="0"/>
            </a:endParaRPr>
          </a:p>
        </p:txBody>
      </p:sp>
      <p:sp>
        <p:nvSpPr>
          <p:cNvPr id="16392" name="Text Box 10"/>
          <p:cNvSpPr txBox="1">
            <a:spLocks noChangeArrowheads="1"/>
          </p:cNvSpPr>
          <p:nvPr/>
        </p:nvSpPr>
        <p:spPr bwMode="auto">
          <a:xfrm>
            <a:off x="2266950" y="4491038"/>
            <a:ext cx="2592388" cy="738187"/>
          </a:xfrm>
          <a:prstGeom prst="rect">
            <a:avLst/>
          </a:prstGeom>
          <a:noFill/>
          <a:ln w="9525">
            <a:noFill/>
            <a:miter lim="800000"/>
            <a:headEnd/>
            <a:tailEnd/>
          </a:ln>
        </p:spPr>
        <p:txBody>
          <a:bodyPr>
            <a:spAutoFit/>
          </a:bodyPr>
          <a:lstStyle/>
          <a:p>
            <a:pPr marL="182563" indent="-182563">
              <a:buFontTx/>
              <a:buChar char="•"/>
            </a:pPr>
            <a:r>
              <a:rPr lang="en-GB" sz="1400">
                <a:solidFill>
                  <a:srgbClr val="000000"/>
                </a:solidFill>
                <a:latin typeface="Verdana" pitchFamily="34" charset="0"/>
                <a:ea typeface="ＭＳ Ｐゴシック" pitchFamily="34" charset="-128"/>
                <a:cs typeface="Arial" pitchFamily="34" charset="0"/>
              </a:rPr>
              <a:t>Différentes idées sur comment l</a:t>
            </a:r>
            <a:r>
              <a:rPr lang="en-GB" altLang="fr-FR" sz="1400">
                <a:solidFill>
                  <a:srgbClr val="000000"/>
                </a:solidFill>
                <a:latin typeface="Verdana" pitchFamily="34" charset="0"/>
                <a:ea typeface="ＭＳ Ｐゴシック" pitchFamily="34" charset="-128"/>
                <a:cs typeface="Arial" pitchFamily="34" charset="0"/>
              </a:rPr>
              <a:t>’</a:t>
            </a:r>
            <a:r>
              <a:rPr lang="en-GB" sz="1400">
                <a:solidFill>
                  <a:srgbClr val="000000"/>
                </a:solidFill>
                <a:latin typeface="Verdana" pitchFamily="34" charset="0"/>
                <a:ea typeface="ＭＳ Ｐゴシック" pitchFamily="34" charset="-128"/>
                <a:cs typeface="Arial" pitchFamily="34" charset="0"/>
              </a:rPr>
              <a:t>argent pourrait être réinvesti</a:t>
            </a:r>
          </a:p>
        </p:txBody>
      </p:sp>
      <p:sp>
        <p:nvSpPr>
          <p:cNvPr id="16393" name="Text Box 15"/>
          <p:cNvSpPr txBox="1">
            <a:spLocks noChangeArrowheads="1"/>
          </p:cNvSpPr>
          <p:nvPr/>
        </p:nvSpPr>
        <p:spPr bwMode="auto">
          <a:xfrm>
            <a:off x="5940425" y="1323975"/>
            <a:ext cx="2195513" cy="304800"/>
          </a:xfrm>
          <a:prstGeom prst="rect">
            <a:avLst/>
          </a:prstGeom>
          <a:noFill/>
          <a:ln w="9525">
            <a:noFill/>
            <a:miter lim="800000"/>
            <a:headEnd/>
            <a:tailEnd/>
          </a:ln>
        </p:spPr>
        <p:txBody>
          <a:bodyPr>
            <a:spAutoFit/>
          </a:bodyPr>
          <a:lstStyle/>
          <a:p>
            <a:pPr algn="ctr">
              <a:spcBef>
                <a:spcPct val="50000"/>
              </a:spcBef>
            </a:pPr>
            <a:r>
              <a:rPr lang="en-GB" sz="1400" b="1">
                <a:solidFill>
                  <a:srgbClr val="000000"/>
                </a:solidFill>
                <a:latin typeface="Verdana" pitchFamily="34" charset="0"/>
                <a:ea typeface="ＭＳ Ｐゴシック" pitchFamily="34" charset="-128"/>
              </a:rPr>
              <a:t>Verbatims</a:t>
            </a:r>
          </a:p>
        </p:txBody>
      </p:sp>
      <p:sp>
        <p:nvSpPr>
          <p:cNvPr id="16394" name="Line 17"/>
          <p:cNvSpPr>
            <a:spLocks noChangeShapeType="1"/>
          </p:cNvSpPr>
          <p:nvPr/>
        </p:nvSpPr>
        <p:spPr bwMode="auto">
          <a:xfrm>
            <a:off x="5003800" y="1628775"/>
            <a:ext cx="0" cy="5040313"/>
          </a:xfrm>
          <a:prstGeom prst="line">
            <a:avLst/>
          </a:prstGeom>
          <a:noFill/>
          <a:ln w="38100">
            <a:solidFill>
              <a:schemeClr val="tx1"/>
            </a:solidFill>
            <a:round/>
            <a:headEnd/>
            <a:tailEnd/>
          </a:ln>
        </p:spPr>
        <p:txBody>
          <a:bodyPr/>
          <a:lstStyle/>
          <a:p>
            <a:endParaRPr lang="fr-FR"/>
          </a:p>
        </p:txBody>
      </p:sp>
      <p:sp>
        <p:nvSpPr>
          <p:cNvPr id="16395" name="Line 20"/>
          <p:cNvSpPr>
            <a:spLocks noChangeShapeType="1"/>
          </p:cNvSpPr>
          <p:nvPr/>
        </p:nvSpPr>
        <p:spPr bwMode="auto">
          <a:xfrm>
            <a:off x="225425" y="2852738"/>
            <a:ext cx="8713788" cy="0"/>
          </a:xfrm>
          <a:prstGeom prst="line">
            <a:avLst/>
          </a:prstGeom>
          <a:noFill/>
          <a:ln w="28575">
            <a:solidFill>
              <a:schemeClr val="tx1"/>
            </a:solidFill>
            <a:prstDash val="sysDot"/>
            <a:round/>
            <a:headEnd/>
            <a:tailEnd/>
          </a:ln>
        </p:spPr>
        <p:txBody>
          <a:bodyPr/>
          <a:lstStyle/>
          <a:p>
            <a:endParaRPr lang="fr-FR"/>
          </a:p>
        </p:txBody>
      </p:sp>
      <p:sp>
        <p:nvSpPr>
          <p:cNvPr id="16396" name="Line 21"/>
          <p:cNvSpPr>
            <a:spLocks noChangeShapeType="1"/>
          </p:cNvSpPr>
          <p:nvPr/>
        </p:nvSpPr>
        <p:spPr bwMode="auto">
          <a:xfrm>
            <a:off x="250825" y="4221163"/>
            <a:ext cx="8713788" cy="0"/>
          </a:xfrm>
          <a:prstGeom prst="line">
            <a:avLst/>
          </a:prstGeom>
          <a:noFill/>
          <a:ln w="28575">
            <a:solidFill>
              <a:schemeClr val="tx1"/>
            </a:solidFill>
            <a:prstDash val="sysDot"/>
            <a:round/>
            <a:headEnd/>
            <a:tailEnd/>
          </a:ln>
        </p:spPr>
        <p:txBody>
          <a:bodyPr/>
          <a:lstStyle/>
          <a:p>
            <a:endParaRPr lang="fr-FR"/>
          </a:p>
        </p:txBody>
      </p:sp>
      <p:sp>
        <p:nvSpPr>
          <p:cNvPr id="16397" name="Rectangle 1"/>
          <p:cNvSpPr>
            <a:spLocks noChangeArrowheads="1"/>
          </p:cNvSpPr>
          <p:nvPr/>
        </p:nvSpPr>
        <p:spPr bwMode="auto">
          <a:xfrm>
            <a:off x="5003800" y="1628775"/>
            <a:ext cx="4140200" cy="1169988"/>
          </a:xfrm>
          <a:prstGeom prst="rect">
            <a:avLst/>
          </a:prstGeom>
          <a:noFill/>
          <a:ln w="9525">
            <a:noFill/>
            <a:miter lim="800000"/>
            <a:headEnd/>
            <a:tailEnd/>
          </a:ln>
        </p:spPr>
        <p:txBody>
          <a:bodyPr>
            <a:spAutoFit/>
          </a:bodyPr>
          <a:lstStyle/>
          <a:p>
            <a:pPr algn="ctr"/>
            <a:r>
              <a:rPr lang="fr-FR" sz="1400" i="1">
                <a:solidFill>
                  <a:srgbClr val="000000"/>
                </a:solidFill>
                <a:latin typeface="Verdana" pitchFamily="34" charset="0"/>
              </a:rPr>
              <a:t>« La somme attribuée c</a:t>
            </a:r>
            <a:r>
              <a:rPr lang="fr-FR" altLang="fr-FR" sz="1400" i="1">
                <a:solidFill>
                  <a:srgbClr val="000000"/>
                </a:solidFill>
                <a:latin typeface="Verdana" pitchFamily="34" charset="0"/>
              </a:rPr>
              <a:t>’</a:t>
            </a:r>
            <a:r>
              <a:rPr lang="fr-FR" sz="1400" i="1">
                <a:solidFill>
                  <a:srgbClr val="000000"/>
                </a:solidFill>
                <a:latin typeface="Verdana" pitchFamily="34" charset="0"/>
              </a:rPr>
              <a:t>est epsilon ! »</a:t>
            </a:r>
          </a:p>
          <a:p>
            <a:pPr algn="ctr"/>
            <a:r>
              <a:rPr lang="fr-FR" sz="1400" i="1">
                <a:solidFill>
                  <a:srgbClr val="000000"/>
                </a:solidFill>
                <a:latin typeface="Verdana" pitchFamily="34" charset="0"/>
              </a:rPr>
              <a:t>« L</a:t>
            </a:r>
            <a:r>
              <a:rPr lang="fr-FR" altLang="fr-FR" sz="1400" i="1">
                <a:solidFill>
                  <a:srgbClr val="000000"/>
                </a:solidFill>
                <a:latin typeface="Verdana" pitchFamily="34" charset="0"/>
              </a:rPr>
              <a:t>’</a:t>
            </a:r>
            <a:r>
              <a:rPr lang="fr-FR" sz="1400" i="1">
                <a:solidFill>
                  <a:srgbClr val="000000"/>
                </a:solidFill>
                <a:latin typeface="Verdana" pitchFamily="34" charset="0"/>
              </a:rPr>
              <a:t>incitation économique est rien à côté des à-coups dans l</a:t>
            </a:r>
            <a:r>
              <a:rPr lang="fr-FR" altLang="fr-FR" sz="1400" i="1">
                <a:solidFill>
                  <a:srgbClr val="000000"/>
                </a:solidFill>
                <a:latin typeface="Verdana" pitchFamily="34" charset="0"/>
              </a:rPr>
              <a:t>’</a:t>
            </a:r>
            <a:r>
              <a:rPr lang="fr-FR" sz="1400" i="1">
                <a:solidFill>
                  <a:srgbClr val="000000"/>
                </a:solidFill>
                <a:latin typeface="Verdana" pitchFamily="34" charset="0"/>
              </a:rPr>
              <a:t>évolution du budget » </a:t>
            </a:r>
          </a:p>
          <a:p>
            <a:pPr algn="ctr"/>
            <a:r>
              <a:rPr lang="fr-FR" sz="1400" i="1">
                <a:solidFill>
                  <a:srgbClr val="000000"/>
                </a:solidFill>
                <a:latin typeface="Verdana" pitchFamily="34" charset="0"/>
              </a:rPr>
              <a:t>« C</a:t>
            </a:r>
            <a:r>
              <a:rPr lang="fr-FR" altLang="fr-FR" sz="1400" i="1">
                <a:solidFill>
                  <a:srgbClr val="000000"/>
                </a:solidFill>
                <a:latin typeface="Verdana" pitchFamily="34" charset="0"/>
              </a:rPr>
              <a:t>’</a:t>
            </a:r>
            <a:r>
              <a:rPr lang="fr-FR" sz="1400" i="1">
                <a:solidFill>
                  <a:srgbClr val="000000"/>
                </a:solidFill>
                <a:latin typeface="Verdana" pitchFamily="34" charset="0"/>
              </a:rPr>
              <a:t>est de la distribution de miettes de cacahuètes »</a:t>
            </a:r>
          </a:p>
        </p:txBody>
      </p:sp>
      <p:sp>
        <p:nvSpPr>
          <p:cNvPr id="16398" name="Rectangle 5"/>
          <p:cNvSpPr>
            <a:spLocks noChangeArrowheads="1"/>
          </p:cNvSpPr>
          <p:nvPr/>
        </p:nvSpPr>
        <p:spPr bwMode="auto">
          <a:xfrm>
            <a:off x="5003800" y="2835275"/>
            <a:ext cx="4140200" cy="1385888"/>
          </a:xfrm>
          <a:prstGeom prst="rect">
            <a:avLst/>
          </a:prstGeom>
          <a:noFill/>
          <a:ln w="9525">
            <a:noFill/>
            <a:miter lim="800000"/>
            <a:headEnd/>
            <a:tailEnd/>
          </a:ln>
        </p:spPr>
        <p:txBody>
          <a:bodyPr>
            <a:spAutoFit/>
          </a:bodyPr>
          <a:lstStyle/>
          <a:p>
            <a:pPr algn="ctr"/>
            <a:r>
              <a:rPr lang="fr-FR" sz="1400" i="1">
                <a:solidFill>
                  <a:srgbClr val="000000"/>
                </a:solidFill>
                <a:latin typeface="Verdana" pitchFamily="34" charset="0"/>
              </a:rPr>
              <a:t>« Nous n</a:t>
            </a:r>
            <a:r>
              <a:rPr lang="fr-FR" altLang="fr-FR" sz="1400" i="1">
                <a:solidFill>
                  <a:srgbClr val="000000"/>
                </a:solidFill>
                <a:latin typeface="Verdana" pitchFamily="34" charset="0"/>
              </a:rPr>
              <a:t>’</a:t>
            </a:r>
            <a:r>
              <a:rPr lang="fr-FR" sz="1400" i="1">
                <a:solidFill>
                  <a:srgbClr val="000000"/>
                </a:solidFill>
                <a:latin typeface="Verdana" pitchFamily="34" charset="0"/>
              </a:rPr>
              <a:t>avons pas de notion du montant pour l</a:t>
            </a:r>
            <a:r>
              <a:rPr lang="fr-FR" altLang="fr-FR" sz="1400" i="1">
                <a:solidFill>
                  <a:srgbClr val="000000"/>
                </a:solidFill>
                <a:latin typeface="Verdana" pitchFamily="34" charset="0"/>
              </a:rPr>
              <a:t>’</a:t>
            </a:r>
            <a:r>
              <a:rPr lang="fr-FR" sz="1400" i="1">
                <a:solidFill>
                  <a:srgbClr val="000000"/>
                </a:solidFill>
                <a:latin typeface="Verdana" pitchFamily="34" charset="0"/>
              </a:rPr>
              <a:t>enveloppe maximale. »</a:t>
            </a:r>
          </a:p>
          <a:p>
            <a:pPr algn="ctr"/>
            <a:r>
              <a:rPr lang="fr-FR" sz="1400" i="1">
                <a:solidFill>
                  <a:srgbClr val="000000"/>
                </a:solidFill>
                <a:latin typeface="Verdana" pitchFamily="34" charset="0"/>
              </a:rPr>
              <a:t> « Si la somme est distribuée au niveau individuel, il faut réfléchir à la forme que cela pourrait prendre, ca peut être une bonne idée pour les inciter. »</a:t>
            </a:r>
          </a:p>
        </p:txBody>
      </p:sp>
      <p:sp>
        <p:nvSpPr>
          <p:cNvPr id="16399" name="Rectangle 8"/>
          <p:cNvSpPr>
            <a:spLocks noChangeArrowheads="1"/>
          </p:cNvSpPr>
          <p:nvPr/>
        </p:nvSpPr>
        <p:spPr bwMode="auto">
          <a:xfrm>
            <a:off x="5003800" y="4214813"/>
            <a:ext cx="4140200" cy="2462212"/>
          </a:xfrm>
          <a:prstGeom prst="rect">
            <a:avLst/>
          </a:prstGeom>
          <a:noFill/>
          <a:ln w="9525">
            <a:noFill/>
            <a:miter lim="800000"/>
            <a:headEnd/>
            <a:tailEnd/>
          </a:ln>
        </p:spPr>
        <p:txBody>
          <a:bodyPr>
            <a:spAutoFit/>
          </a:bodyPr>
          <a:lstStyle/>
          <a:p>
            <a:pPr algn="ctr"/>
            <a:r>
              <a:rPr lang="fr-FR" sz="1400" i="1">
                <a:solidFill>
                  <a:srgbClr val="000000"/>
                </a:solidFill>
                <a:latin typeface="Verdana" pitchFamily="34" charset="0"/>
              </a:rPr>
              <a:t>« L</a:t>
            </a:r>
            <a:r>
              <a:rPr lang="fr-FR" altLang="fr-FR" sz="1400" i="1">
                <a:solidFill>
                  <a:srgbClr val="000000"/>
                </a:solidFill>
                <a:latin typeface="Verdana" pitchFamily="34" charset="0"/>
              </a:rPr>
              <a:t>’</a:t>
            </a:r>
            <a:r>
              <a:rPr lang="fr-FR" sz="1400" i="1">
                <a:solidFill>
                  <a:srgbClr val="000000"/>
                </a:solidFill>
                <a:latin typeface="Verdana" pitchFamily="34" charset="0"/>
              </a:rPr>
              <a:t>incitation financière peut déboucher sur une politique sociale en faveur des soignants. »</a:t>
            </a:r>
          </a:p>
          <a:p>
            <a:pPr algn="ctr"/>
            <a:r>
              <a:rPr lang="fr-FR" sz="1400" i="1">
                <a:solidFill>
                  <a:srgbClr val="000000"/>
                </a:solidFill>
                <a:latin typeface="Verdana" pitchFamily="34" charset="0"/>
              </a:rPr>
              <a:t>« Si on touche de l</a:t>
            </a:r>
            <a:r>
              <a:rPr lang="fr-FR" altLang="fr-FR" sz="1400" i="1">
                <a:solidFill>
                  <a:srgbClr val="000000"/>
                </a:solidFill>
                <a:latin typeface="Verdana" pitchFamily="34" charset="0"/>
              </a:rPr>
              <a:t>’</a:t>
            </a:r>
            <a:r>
              <a:rPr lang="fr-FR" sz="1400" i="1">
                <a:solidFill>
                  <a:srgbClr val="000000"/>
                </a:solidFill>
                <a:latin typeface="Verdana" pitchFamily="34" charset="0"/>
              </a:rPr>
              <a:t>argent avec IFAQ, c</a:t>
            </a:r>
            <a:r>
              <a:rPr lang="fr-FR" altLang="fr-FR" sz="1400" i="1">
                <a:solidFill>
                  <a:srgbClr val="000000"/>
                </a:solidFill>
                <a:latin typeface="Verdana" pitchFamily="34" charset="0"/>
              </a:rPr>
              <a:t>’</a:t>
            </a:r>
            <a:r>
              <a:rPr lang="fr-FR" sz="1400" i="1">
                <a:solidFill>
                  <a:srgbClr val="000000"/>
                </a:solidFill>
                <a:latin typeface="Verdana" pitchFamily="34" charset="0"/>
              </a:rPr>
              <a:t>est tout vu ça va servir à aider à combler le déficit… »</a:t>
            </a:r>
          </a:p>
          <a:p>
            <a:pPr algn="ctr"/>
            <a:r>
              <a:rPr lang="fr-FR" sz="1400" i="1">
                <a:solidFill>
                  <a:srgbClr val="000000"/>
                </a:solidFill>
                <a:latin typeface="Verdana" pitchFamily="34" charset="0"/>
              </a:rPr>
              <a:t>« Si on récupère de l</a:t>
            </a:r>
            <a:r>
              <a:rPr lang="fr-FR" altLang="fr-FR" sz="1400" i="1">
                <a:solidFill>
                  <a:srgbClr val="000000"/>
                </a:solidFill>
                <a:latin typeface="Verdana" pitchFamily="34" charset="0"/>
              </a:rPr>
              <a:t>’</a:t>
            </a:r>
            <a:r>
              <a:rPr lang="fr-FR" sz="1400" i="1">
                <a:solidFill>
                  <a:srgbClr val="000000"/>
                </a:solidFill>
                <a:latin typeface="Verdana" pitchFamily="34" charset="0"/>
              </a:rPr>
              <a:t>argent de cette expérimentation, on pourrait investir dans la formation. »</a:t>
            </a:r>
          </a:p>
          <a:p>
            <a:pPr algn="ctr"/>
            <a:endParaRPr lang="fr-FR" sz="1400" i="1">
              <a:solidFill>
                <a:srgbClr val="000000"/>
              </a:solidFill>
              <a:latin typeface="Verdana" pitchFamily="34" charset="0"/>
            </a:endParaRPr>
          </a:p>
          <a:p>
            <a:pPr algn="ctr"/>
            <a:endParaRPr lang="fr-FR" sz="1400" i="1">
              <a:solidFill>
                <a:srgbClr val="000000"/>
              </a:solidFill>
              <a:latin typeface="Verdana" pitchFamily="34" charset="0"/>
            </a:endParaRPr>
          </a:p>
        </p:txBody>
      </p:sp>
      <p:sp>
        <p:nvSpPr>
          <p:cNvPr id="16400" name="Espace réservé du numéro de diapositive 21"/>
          <p:cNvSpPr>
            <a:spLocks noGrp="1"/>
          </p:cNvSpPr>
          <p:nvPr>
            <p:ph type="sldNum" sz="quarter" idx="12"/>
          </p:nvPr>
        </p:nvSpPr>
        <p:spPr bwMode="auto">
          <a:xfrm>
            <a:off x="6553200" y="6230938"/>
            <a:ext cx="2133600" cy="365125"/>
          </a:xfrm>
          <a:noFill/>
          <a:ln>
            <a:miter lim="800000"/>
            <a:headEnd/>
            <a:tailEnd/>
          </a:ln>
        </p:spPr>
        <p:txBody>
          <a:bodyPr wrap="square" numCol="1" anchorCtr="0" compatLnSpc="1">
            <a:prstTxWarp prst="textNoShape">
              <a:avLst/>
            </a:prstTxWarp>
          </a:bodyPr>
          <a:lstStyle/>
          <a:p>
            <a:pPr fontAlgn="base">
              <a:spcBef>
                <a:spcPct val="0"/>
              </a:spcBef>
              <a:spcAft>
                <a:spcPct val="0"/>
              </a:spcAft>
            </a:pPr>
            <a:fld id="{1E7D1D7B-A9C1-427A-98DB-41DBEA7DFF22}" type="slidenum">
              <a:rPr lang="fr-FR" smtClean="0">
                <a:solidFill>
                  <a:srgbClr val="898989"/>
                </a:solidFill>
                <a:latin typeface="Arial" pitchFamily="34" charset="0"/>
                <a:ea typeface="ＭＳ Ｐゴシック" pitchFamily="34" charset="-128"/>
              </a:rPr>
              <a:pPr fontAlgn="base">
                <a:spcBef>
                  <a:spcPct val="0"/>
                </a:spcBef>
                <a:spcAft>
                  <a:spcPct val="0"/>
                </a:spcAft>
              </a:pPr>
              <a:t>15</a:t>
            </a:fld>
            <a:endParaRPr lang="fr-FR" smtClean="0">
              <a:solidFill>
                <a:srgbClr val="898989"/>
              </a:solidFill>
              <a:latin typeface="Arial" pitchFamily="34" charset="0"/>
              <a:ea typeface="ＭＳ Ｐゴシック" pitchFamily="34" charset="-128"/>
            </a:endParaRPr>
          </a:p>
        </p:txBody>
      </p:sp>
      <p:sp>
        <p:nvSpPr>
          <p:cNvPr id="23" name="Titre 1"/>
          <p:cNvSpPr txBox="1">
            <a:spLocks/>
          </p:cNvSpPr>
          <p:nvPr/>
        </p:nvSpPr>
        <p:spPr>
          <a:xfrm>
            <a:off x="-36513" y="-26988"/>
            <a:ext cx="9001126" cy="1143001"/>
          </a:xfrm>
          <a:prstGeom prst="rect">
            <a:avLst/>
          </a:prstGeom>
        </p:spPr>
        <p:txBody>
          <a:bodyPr anchor="ctr">
            <a:normAutofit/>
          </a:bodyPr>
          <a:lstStyle/>
          <a:p>
            <a:pPr algn="ctr" fontAlgn="auto">
              <a:spcAft>
                <a:spcPts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pPr>
            <a:r>
              <a:rPr lang="en-US" sz="3400" b="1" dirty="0" err="1">
                <a:solidFill>
                  <a:schemeClr val="tx2"/>
                </a:solidFill>
                <a:latin typeface="+mn-lt"/>
              </a:rPr>
              <a:t>Quelle</a:t>
            </a:r>
            <a:r>
              <a:rPr lang="en-US" sz="3400" b="1" dirty="0">
                <a:solidFill>
                  <a:schemeClr val="tx2"/>
                </a:solidFill>
                <a:latin typeface="+mn-lt"/>
              </a:rPr>
              <a:t> appropriation ? </a:t>
            </a:r>
            <a:endParaRPr lang="fr-FR" sz="3400" b="1" dirty="0">
              <a:solidFill>
                <a:schemeClr val="tx2"/>
              </a:solidFill>
              <a:latin typeface="+mj-lt"/>
              <a:ea typeface="+mj-ea"/>
              <a:cs typeface="+mj-cs"/>
            </a:endParaRPr>
          </a:p>
        </p:txBody>
      </p:sp>
      <p:graphicFrame>
        <p:nvGraphicFramePr>
          <p:cNvPr id="25" name="Diagramme 24"/>
          <p:cNvGraphicFramePr/>
          <p:nvPr/>
        </p:nvGraphicFramePr>
        <p:xfrm>
          <a:off x="0" y="6309320"/>
          <a:ext cx="9144000" cy="5486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0"/>
          <p:cNvSpPr>
            <a:spLocks noChangeArrowheads="1"/>
          </p:cNvSpPr>
          <p:nvPr/>
        </p:nvSpPr>
        <p:spPr bwMode="auto">
          <a:xfrm>
            <a:off x="0" y="858838"/>
            <a:ext cx="9144000" cy="914400"/>
          </a:xfrm>
          <a:prstGeom prst="rect">
            <a:avLst/>
          </a:prstGeom>
          <a:solidFill>
            <a:srgbClr val="EEEEEE"/>
          </a:solidFill>
          <a:ln w="9525">
            <a:noFill/>
            <a:miter lim="800000"/>
            <a:headEnd/>
            <a:tailEnd/>
          </a:ln>
        </p:spPr>
        <p:txBody>
          <a:bodyPr anchor="ctr"/>
          <a:lstStyle/>
          <a:p>
            <a:pPr algn="ctr"/>
            <a:endParaRPr lang="fr-FR">
              <a:solidFill>
                <a:srgbClr val="FFFFFF"/>
              </a:solidFill>
              <a:latin typeface="Calibri" pitchFamily="34" charset="0"/>
            </a:endParaRPr>
          </a:p>
        </p:txBody>
      </p:sp>
      <p:sp>
        <p:nvSpPr>
          <p:cNvPr id="17411" name="Text Placeholder 2"/>
          <p:cNvSpPr txBox="1">
            <a:spLocks/>
          </p:cNvSpPr>
          <p:nvPr/>
        </p:nvSpPr>
        <p:spPr bwMode="auto">
          <a:xfrm>
            <a:off x="0" y="890588"/>
            <a:ext cx="9144000" cy="508000"/>
          </a:xfrm>
          <a:prstGeom prst="rect">
            <a:avLst/>
          </a:prstGeom>
          <a:noFill/>
          <a:ln w="9525">
            <a:noFill/>
            <a:miter lim="800000"/>
            <a:headEnd/>
            <a:tailEnd/>
          </a:ln>
        </p:spPr>
        <p:txBody>
          <a:bodyPr lIns="254000" tIns="63500" rIns="127000" bIns="0"/>
          <a:lstStyle/>
          <a:p>
            <a:r>
              <a:rPr lang="en-US" sz="1300">
                <a:latin typeface="Helvetica" pitchFamily="34" charset="0"/>
                <a:ea typeface="ＭＳ Ｐゴシック" pitchFamily="34" charset="-128"/>
              </a:rPr>
              <a:t>From: </a:t>
            </a:r>
            <a:r>
              <a:rPr lang="en-US" sz="1300" b="1">
                <a:latin typeface="Helvetica" pitchFamily="34" charset="0"/>
                <a:ea typeface="ＭＳ Ｐゴシック" pitchFamily="34" charset="-128"/>
              </a:rPr>
              <a:t>Tension Between Quality Measurement, Public Quality Reporting, and Pay for Performance</a:t>
            </a:r>
          </a:p>
        </p:txBody>
      </p:sp>
      <p:sp>
        <p:nvSpPr>
          <p:cNvPr id="17412" name="Text Placeholder 2"/>
          <p:cNvSpPr txBox="1">
            <a:spLocks/>
          </p:cNvSpPr>
          <p:nvPr/>
        </p:nvSpPr>
        <p:spPr bwMode="auto">
          <a:xfrm>
            <a:off x="0" y="1382713"/>
            <a:ext cx="9144000" cy="317500"/>
          </a:xfrm>
          <a:prstGeom prst="rect">
            <a:avLst/>
          </a:prstGeom>
          <a:noFill/>
          <a:ln w="9525">
            <a:noFill/>
            <a:miter lim="800000"/>
            <a:headEnd/>
            <a:tailEnd/>
          </a:ln>
        </p:spPr>
        <p:txBody>
          <a:bodyPr lIns="254000" tIns="0" rIns="127000" bIns="63500"/>
          <a:lstStyle/>
          <a:p>
            <a:r>
              <a:rPr lang="en-US" sz="1200">
                <a:latin typeface="Helvetica" pitchFamily="34" charset="0"/>
                <a:ea typeface="ＭＳ Ｐゴシック" pitchFamily="34" charset="-128"/>
              </a:rPr>
              <a:t>JAMA. 2013;309(4):349-350. doi:10.1001/jama.2012.191276</a:t>
            </a:r>
          </a:p>
        </p:txBody>
      </p:sp>
      <p:sp>
        <p:nvSpPr>
          <p:cNvPr id="17413" name="Text Placeholder 2"/>
          <p:cNvSpPr txBox="1">
            <a:spLocks/>
          </p:cNvSpPr>
          <p:nvPr/>
        </p:nvSpPr>
        <p:spPr bwMode="auto">
          <a:xfrm>
            <a:off x="-107950" y="5457825"/>
            <a:ext cx="9144000" cy="635000"/>
          </a:xfrm>
          <a:prstGeom prst="rect">
            <a:avLst/>
          </a:prstGeom>
          <a:noFill/>
          <a:ln w="9525">
            <a:noFill/>
            <a:miter lim="800000"/>
            <a:headEnd/>
            <a:tailEnd/>
          </a:ln>
        </p:spPr>
        <p:txBody>
          <a:bodyPr lIns="254000" tIns="0" rIns="0" bIns="63500"/>
          <a:lstStyle/>
          <a:p>
            <a:pPr>
              <a:spcBef>
                <a:spcPct val="20000"/>
              </a:spcBef>
            </a:pPr>
            <a:r>
              <a:rPr lang="en-US" sz="1200">
                <a:latin typeface="Helvetica" pitchFamily="34" charset="0"/>
                <a:ea typeface="ＭＳ Ｐゴシック" pitchFamily="34" charset="-128"/>
              </a:rPr>
              <a:t>The data source for these graphs are from the National Inpatient Sample for all reporting states; The coding source, the Agency for Healthcare Research and Quality (AHRQ); and the statistical software to perform the analyses, STATA version 11.2 (StataCorp). We adjusted for fourth quarter 2007 changes in International Statistical Classification of Diseases, 10th Revision, Clinical Modification and the corresponding AHRQ definition of patient safety indicator 7, central line–associated bloodstream infections.</a:t>
            </a:r>
          </a:p>
        </p:txBody>
      </p:sp>
      <p:sp>
        <p:nvSpPr>
          <p:cNvPr id="17414" name="TextBox 11"/>
          <p:cNvSpPr txBox="1">
            <a:spLocks noChangeArrowheads="1"/>
          </p:cNvSpPr>
          <p:nvPr/>
        </p:nvSpPr>
        <p:spPr bwMode="auto">
          <a:xfrm>
            <a:off x="-107950" y="5183188"/>
            <a:ext cx="8963025" cy="261937"/>
          </a:xfrm>
          <a:prstGeom prst="rect">
            <a:avLst/>
          </a:prstGeom>
          <a:noFill/>
          <a:ln w="9525">
            <a:noFill/>
            <a:miter lim="800000"/>
            <a:headEnd/>
            <a:tailEnd/>
          </a:ln>
        </p:spPr>
        <p:txBody>
          <a:bodyPr lIns="254000" tIns="0" rIns="0" bIns="63500">
            <a:spAutoFit/>
          </a:bodyPr>
          <a:lstStyle/>
          <a:p>
            <a:r>
              <a:rPr lang="en-US" sz="1200" b="1">
                <a:latin typeface="Helvetica" pitchFamily="34" charset="0"/>
                <a:ea typeface="ＭＳ Ｐゴシック" pitchFamily="34" charset="-128"/>
              </a:rPr>
              <a:t>Figure </a:t>
            </a:r>
            <a:r>
              <a:rPr lang="en-US" sz="1300" b="1">
                <a:latin typeface="Helvetica" pitchFamily="34" charset="0"/>
                <a:ea typeface="ＭＳ Ｐゴシック" pitchFamily="34" charset="-128"/>
              </a:rPr>
              <a:t>Legend</a:t>
            </a:r>
            <a:r>
              <a:rPr lang="en-US" sz="1200" b="1">
                <a:latin typeface="Helvetica" pitchFamily="34" charset="0"/>
                <a:ea typeface="ＭＳ Ｐゴシック" pitchFamily="34" charset="-128"/>
              </a:rPr>
              <a:t>:</a:t>
            </a:r>
          </a:p>
        </p:txBody>
      </p:sp>
      <p:cxnSp>
        <p:nvCxnSpPr>
          <p:cNvPr id="17415" name="Straight Connector 5"/>
          <p:cNvCxnSpPr>
            <a:cxnSpLocks noChangeShapeType="1"/>
          </p:cNvCxnSpPr>
          <p:nvPr/>
        </p:nvCxnSpPr>
        <p:spPr bwMode="auto">
          <a:xfrm>
            <a:off x="0" y="865188"/>
            <a:ext cx="9144000" cy="0"/>
          </a:xfrm>
          <a:prstGeom prst="line">
            <a:avLst/>
          </a:prstGeom>
          <a:noFill/>
          <a:ln w="38100">
            <a:solidFill>
              <a:srgbClr val="999999"/>
            </a:solidFill>
            <a:round/>
            <a:headEnd/>
            <a:tailEnd/>
          </a:ln>
        </p:spPr>
      </p:cxnSp>
      <p:pic>
        <p:nvPicPr>
          <p:cNvPr id="17416" name="Picture 12" descr="Cover"/>
          <p:cNvPicPr>
            <a:picLocks noChangeAspect="1" noChangeArrowheads="1"/>
          </p:cNvPicPr>
          <p:nvPr/>
        </p:nvPicPr>
        <p:blipFill>
          <a:blip r:embed="rId3" cstate="print"/>
          <a:srcRect/>
          <a:stretch>
            <a:fillRect/>
          </a:stretch>
        </p:blipFill>
        <p:spPr bwMode="auto">
          <a:xfrm>
            <a:off x="920750" y="1916113"/>
            <a:ext cx="7467600" cy="3097212"/>
          </a:xfrm>
          <a:prstGeom prst="rect">
            <a:avLst/>
          </a:prstGeom>
          <a:noFill/>
          <a:ln w="9525">
            <a:noFill/>
            <a:miter lim="800000"/>
            <a:headEnd/>
            <a:tailEnd/>
          </a:ln>
        </p:spPr>
      </p:pic>
      <p:sp>
        <p:nvSpPr>
          <p:cNvPr id="13" name="Rectangle 12"/>
          <p:cNvSpPr/>
          <p:nvPr/>
        </p:nvSpPr>
        <p:spPr>
          <a:xfrm>
            <a:off x="522288" y="77788"/>
            <a:ext cx="8010525" cy="614362"/>
          </a:xfrm>
          <a:prstGeom prst="rect">
            <a:avLst/>
          </a:prstGeom>
        </p:spPr>
        <p:txBody>
          <a:bodyPr wrap="none">
            <a:spAutoFit/>
          </a:bodyPr>
          <a:lstStyle/>
          <a:p>
            <a:pPr fontAlgn="auto">
              <a:spcBef>
                <a:spcPts val="0"/>
              </a:spcBef>
              <a:spcAft>
                <a:spcPts val="0"/>
              </a:spcAft>
              <a:defRPr/>
            </a:pPr>
            <a:r>
              <a:rPr lang="fr-FR" sz="3400" b="1" dirty="0">
                <a:solidFill>
                  <a:schemeClr val="tx2"/>
                </a:solidFill>
                <a:latin typeface="+mj-lt"/>
                <a:ea typeface="+mj-ea"/>
                <a:cs typeface="+mj-cs"/>
              </a:rPr>
              <a:t>Risque de « gaming » et Contrôle de qualité</a:t>
            </a:r>
          </a:p>
        </p:txBody>
      </p:sp>
      <p:graphicFrame>
        <p:nvGraphicFramePr>
          <p:cNvPr id="11" name="Diagramme 10"/>
          <p:cNvGraphicFramePr/>
          <p:nvPr/>
        </p:nvGraphicFramePr>
        <p:xfrm>
          <a:off x="0" y="6309320"/>
          <a:ext cx="9144000" cy="54868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7" name="Titre 4"/>
          <p:cNvSpPr>
            <a:spLocks noGrp="1"/>
          </p:cNvSpPr>
          <p:nvPr>
            <p:ph type="title"/>
          </p:nvPr>
        </p:nvSpPr>
        <p:spPr>
          <a:xfrm>
            <a:off x="285750" y="142875"/>
            <a:ext cx="8401050" cy="857250"/>
          </a:xfrm>
        </p:spPr>
        <p:txBody>
          <a:bodyPr rtlCol="0">
            <a:normAutofit/>
          </a:bodyPr>
          <a:lstStyle/>
          <a:p>
            <a:pPr eaLnBrk="1" fontAlgn="auto" hangingPunct="1">
              <a:spcAft>
                <a:spcPts val="0"/>
              </a:spcAft>
              <a:defRPr/>
            </a:pPr>
            <a:r>
              <a:rPr lang="fr-FR" sz="4000" b="1" dirty="0">
                <a:solidFill>
                  <a:schemeClr val="tx2"/>
                </a:solidFill>
                <a:effectLst>
                  <a:outerShdw blurRad="38100" dist="38100" dir="2700000" algn="tl">
                    <a:srgbClr val="000000">
                      <a:alpha val="43137"/>
                    </a:srgbClr>
                  </a:outerShdw>
                </a:effectLst>
              </a:rPr>
              <a:t>Calendrier général</a:t>
            </a:r>
          </a:p>
        </p:txBody>
      </p:sp>
      <p:graphicFrame>
        <p:nvGraphicFramePr>
          <p:cNvPr id="4" name="Diagramme 3"/>
          <p:cNvGraphicFramePr/>
          <p:nvPr/>
        </p:nvGraphicFramePr>
        <p:xfrm>
          <a:off x="0" y="6309320"/>
          <a:ext cx="9144000" cy="5486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8436" name="Picture 2" descr="image"/>
          <p:cNvPicPr>
            <a:picLocks noChangeAspect="1"/>
          </p:cNvPicPr>
          <p:nvPr/>
        </p:nvPicPr>
        <p:blipFill>
          <a:blip r:embed="rId7" cstate="print"/>
          <a:srcRect l="9917" t="38933" r="8659" b="18991"/>
          <a:stretch>
            <a:fillRect/>
          </a:stretch>
        </p:blipFill>
        <p:spPr bwMode="auto">
          <a:xfrm>
            <a:off x="144463" y="1598613"/>
            <a:ext cx="8855075" cy="3660775"/>
          </a:xfrm>
          <a:prstGeom prst="rect">
            <a:avLst/>
          </a:prstGeom>
          <a:noFill/>
          <a:ln w="12700">
            <a:noFill/>
            <a:miter lim="0"/>
            <a:headEnd/>
            <a:tailEnd/>
          </a:ln>
          <a:effectLst/>
        </p:spPr>
      </p:pic>
      <p:sp>
        <p:nvSpPr>
          <p:cNvPr id="21" name="Double flèche horizontale 20"/>
          <p:cNvSpPr/>
          <p:nvPr/>
        </p:nvSpPr>
        <p:spPr>
          <a:xfrm>
            <a:off x="4929190" y="3357562"/>
            <a:ext cx="428628" cy="214314"/>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Double flèche horizontale 21"/>
          <p:cNvSpPr/>
          <p:nvPr/>
        </p:nvSpPr>
        <p:spPr>
          <a:xfrm>
            <a:off x="5429256" y="3357562"/>
            <a:ext cx="3000396" cy="214314"/>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ZoneTexte 22"/>
          <p:cNvSpPr txBox="1"/>
          <p:nvPr/>
        </p:nvSpPr>
        <p:spPr>
          <a:xfrm rot="16200000">
            <a:off x="4055415" y="3912548"/>
            <a:ext cx="2000264" cy="461665"/>
          </a:xfrm>
          <a:prstGeom prst="rect">
            <a:avLst/>
          </a:prstGeom>
          <a:noFill/>
        </p:spPr>
        <p:txBody>
          <a:bodyPr wrap="square" rtlCol="0">
            <a:spAutoFit/>
          </a:bodyPr>
          <a:lstStyle/>
          <a:p>
            <a:r>
              <a:rPr lang="fr-FR" sz="1200" b="1" i="1" dirty="0" smtClean="0">
                <a:solidFill>
                  <a:srgbClr val="0070C0"/>
                </a:solidFill>
              </a:rPr>
              <a:t>Appel à candidature </a:t>
            </a:r>
            <a:br>
              <a:rPr lang="fr-FR" sz="1200" b="1" i="1" dirty="0" smtClean="0">
                <a:solidFill>
                  <a:srgbClr val="0070C0"/>
                </a:solidFill>
              </a:rPr>
            </a:br>
            <a:r>
              <a:rPr lang="fr-FR" sz="1200" b="1" i="1" dirty="0" smtClean="0">
                <a:solidFill>
                  <a:srgbClr val="0070C0"/>
                </a:solidFill>
              </a:rPr>
              <a:t>2</a:t>
            </a:r>
            <a:r>
              <a:rPr lang="fr-FR" sz="1200" b="1" i="1" baseline="30000" dirty="0" smtClean="0">
                <a:solidFill>
                  <a:srgbClr val="0070C0"/>
                </a:solidFill>
              </a:rPr>
              <a:t>ème</a:t>
            </a:r>
            <a:r>
              <a:rPr lang="fr-FR" sz="1200" b="1" i="1" dirty="0" smtClean="0">
                <a:solidFill>
                  <a:srgbClr val="0070C0"/>
                </a:solidFill>
              </a:rPr>
              <a:t> </a:t>
            </a:r>
            <a:r>
              <a:rPr lang="fr-FR" sz="1200" b="1" i="1" dirty="0" smtClean="0">
                <a:solidFill>
                  <a:srgbClr val="0070C0"/>
                </a:solidFill>
                <a:latin typeface="Times New Roman" pitchFamily="18" charset="0"/>
                <a:cs typeface="Times New Roman" pitchFamily="18" charset="0"/>
              </a:rPr>
              <a:t>phase</a:t>
            </a:r>
            <a:endParaRPr lang="fr-FR" sz="1200" b="1" i="1" dirty="0">
              <a:solidFill>
                <a:srgbClr val="0070C0"/>
              </a:solidFill>
              <a:latin typeface="Times New Roman" pitchFamily="18" charset="0"/>
              <a:cs typeface="Times New Roman" pitchFamily="18" charset="0"/>
            </a:endParaRPr>
          </a:p>
        </p:txBody>
      </p:sp>
      <p:sp>
        <p:nvSpPr>
          <p:cNvPr id="24" name="ZoneTexte 23"/>
          <p:cNvSpPr txBox="1"/>
          <p:nvPr/>
        </p:nvSpPr>
        <p:spPr>
          <a:xfrm rot="16200000">
            <a:off x="6088717" y="3912547"/>
            <a:ext cx="2000264" cy="461665"/>
          </a:xfrm>
          <a:prstGeom prst="rect">
            <a:avLst/>
          </a:prstGeom>
          <a:noFill/>
        </p:spPr>
        <p:txBody>
          <a:bodyPr wrap="square" rtlCol="0">
            <a:spAutoFit/>
          </a:bodyPr>
          <a:lstStyle/>
          <a:p>
            <a:r>
              <a:rPr lang="fr-FR" sz="1200" b="1" i="1" dirty="0" smtClean="0">
                <a:solidFill>
                  <a:srgbClr val="0070C0"/>
                </a:solidFill>
              </a:rPr>
              <a:t>Expérimentation</a:t>
            </a:r>
            <a:br>
              <a:rPr lang="fr-FR" sz="1200" b="1" i="1" dirty="0" smtClean="0">
                <a:solidFill>
                  <a:srgbClr val="0070C0"/>
                </a:solidFill>
              </a:rPr>
            </a:br>
            <a:r>
              <a:rPr lang="fr-FR" sz="1200" b="1" i="1" dirty="0" smtClean="0">
                <a:solidFill>
                  <a:srgbClr val="0070C0"/>
                </a:solidFill>
              </a:rPr>
              <a:t>2</a:t>
            </a:r>
            <a:r>
              <a:rPr lang="fr-FR" sz="1200" b="1" i="1" baseline="30000" dirty="0" smtClean="0">
                <a:solidFill>
                  <a:srgbClr val="0070C0"/>
                </a:solidFill>
              </a:rPr>
              <a:t>ème</a:t>
            </a:r>
            <a:r>
              <a:rPr lang="fr-FR" sz="1200" b="1" i="1" dirty="0" smtClean="0">
                <a:solidFill>
                  <a:srgbClr val="0070C0"/>
                </a:solidFill>
              </a:rPr>
              <a:t> </a:t>
            </a:r>
            <a:r>
              <a:rPr lang="fr-FR" sz="1200" b="1" i="1" dirty="0" smtClean="0">
                <a:solidFill>
                  <a:srgbClr val="0070C0"/>
                </a:solidFill>
                <a:latin typeface="Times New Roman" pitchFamily="18" charset="0"/>
                <a:cs typeface="Times New Roman" pitchFamily="18" charset="0"/>
              </a:rPr>
              <a:t>phase</a:t>
            </a:r>
            <a:endParaRPr lang="fr-FR" sz="1200" b="1" i="1" dirty="0">
              <a:solidFill>
                <a:srgbClr val="0070C0"/>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idx="4294967295"/>
          </p:nvPr>
        </p:nvSpPr>
        <p:spPr>
          <a:xfrm>
            <a:off x="457200" y="44450"/>
            <a:ext cx="8229600" cy="1143000"/>
          </a:xfrm>
        </p:spPr>
        <p:txBody>
          <a:bodyPr/>
          <a:lstStyle/>
          <a:p>
            <a:r>
              <a:rPr lang="en-US" sz="3400" b="1" smtClean="0">
                <a:solidFill>
                  <a:schemeClr val="tx2"/>
                </a:solidFill>
              </a:rPr>
              <a:t> Points-clés</a:t>
            </a:r>
          </a:p>
        </p:txBody>
      </p:sp>
      <p:graphicFrame>
        <p:nvGraphicFramePr>
          <p:cNvPr id="4" name="Diagramme 3"/>
          <p:cNvGraphicFramePr/>
          <p:nvPr/>
        </p:nvGraphicFramePr>
        <p:xfrm>
          <a:off x="323528" y="1412776"/>
          <a:ext cx="8496944" cy="446449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Ellipse 4"/>
          <p:cNvSpPr/>
          <p:nvPr/>
        </p:nvSpPr>
        <p:spPr>
          <a:xfrm>
            <a:off x="6227763" y="2205038"/>
            <a:ext cx="647700" cy="647700"/>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grpSp>
        <p:nvGrpSpPr>
          <p:cNvPr id="3077" name="Groupe 5"/>
          <p:cNvGrpSpPr>
            <a:grpSpLocks/>
          </p:cNvGrpSpPr>
          <p:nvPr/>
        </p:nvGrpSpPr>
        <p:grpSpPr bwMode="auto">
          <a:xfrm>
            <a:off x="6011863" y="2924175"/>
            <a:ext cx="2016125" cy="546100"/>
            <a:chOff x="4536508" y="1383686"/>
            <a:chExt cx="2016224" cy="544978"/>
          </a:xfrm>
        </p:grpSpPr>
        <p:sp>
          <p:nvSpPr>
            <p:cNvPr id="7" name="Rectangle 6"/>
            <p:cNvSpPr/>
            <p:nvPr/>
          </p:nvSpPr>
          <p:spPr>
            <a:xfrm>
              <a:off x="4680977" y="1440719"/>
              <a:ext cx="1290701" cy="487945"/>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8" name="Rectangle 7"/>
            <p:cNvSpPr/>
            <p:nvPr/>
          </p:nvSpPr>
          <p:spPr>
            <a:xfrm>
              <a:off x="4536508" y="1383686"/>
              <a:ext cx="2016224" cy="487945"/>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lIns="270080" tIns="0" rIns="0" bIns="0" spcCol="1270"/>
            <a:lstStyle/>
            <a:p>
              <a:pPr defTabSz="622300">
                <a:lnSpc>
                  <a:spcPct val="90000"/>
                </a:lnSpc>
                <a:spcAft>
                  <a:spcPct val="35000"/>
                </a:spcAft>
                <a:defRPr/>
              </a:pPr>
              <a:r>
                <a:rPr lang="fr-FR" dirty="0"/>
                <a:t>Calendrier</a:t>
              </a:r>
            </a:p>
          </p:txBody>
        </p:sp>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
          <p:cNvSpPr>
            <a:spLocks noGrp="1" noChangeArrowheads="1"/>
          </p:cNvSpPr>
          <p:nvPr>
            <p:ph type="title"/>
          </p:nvPr>
        </p:nvSpPr>
        <p:spPr>
          <a:xfrm>
            <a:off x="457200" y="273050"/>
            <a:ext cx="8229600" cy="1144588"/>
          </a:xfrm>
        </p:spPr>
        <p:txBody>
          <a:bodyPr lIns="0" tIns="0" rIns="0" bIns="0"/>
          <a:lstStyle/>
          <a:p>
            <a:pPr eaLnBrk="1" hangingPunct="1"/>
            <a:r>
              <a:rPr lang="fr-FR" sz="3600" dirty="0" smtClean="0">
                <a:latin typeface="Arial" pitchFamily="34" charset="0"/>
                <a:cs typeface="Arial" pitchFamily="34" charset="0"/>
                <a:sym typeface="Arial" pitchFamily="34" charset="0"/>
              </a:rPr>
              <a:t>Pourquoi IFAQ ?</a:t>
            </a:r>
            <a:endParaRPr lang="fr-FR" dirty="0" smtClean="0"/>
          </a:p>
        </p:txBody>
      </p:sp>
      <p:graphicFrame>
        <p:nvGraphicFramePr>
          <p:cNvPr id="4" name="Diagramme 3"/>
          <p:cNvGraphicFramePr/>
          <p:nvPr/>
        </p:nvGraphicFramePr>
        <p:xfrm>
          <a:off x="0" y="6309320"/>
          <a:ext cx="9144000" cy="5486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100" name="Espace réservé du contenu 2"/>
          <p:cNvSpPr>
            <a:spLocks noGrp="1"/>
          </p:cNvSpPr>
          <p:nvPr>
            <p:ph idx="1"/>
          </p:nvPr>
        </p:nvSpPr>
        <p:spPr>
          <a:xfrm>
            <a:off x="0" y="1196975"/>
            <a:ext cx="9036050" cy="4929188"/>
          </a:xfrm>
        </p:spPr>
        <p:txBody>
          <a:bodyPr/>
          <a:lstStyle/>
          <a:p>
            <a:pPr marL="0" indent="0" eaLnBrk="1" hangingPunct="1">
              <a:buFont typeface="Arial" pitchFamily="34" charset="0"/>
              <a:buNone/>
            </a:pPr>
            <a:endParaRPr lang="fr-FR" smtClean="0"/>
          </a:p>
        </p:txBody>
      </p:sp>
      <p:grpSp>
        <p:nvGrpSpPr>
          <p:cNvPr id="4101" name="Group 6"/>
          <p:cNvGrpSpPr>
            <a:grpSpLocks/>
          </p:cNvGrpSpPr>
          <p:nvPr/>
        </p:nvGrpSpPr>
        <p:grpSpPr bwMode="auto">
          <a:xfrm>
            <a:off x="457200" y="1855788"/>
            <a:ext cx="8229600" cy="4094162"/>
            <a:chOff x="288" y="1596"/>
            <a:chExt cx="5184" cy="2578"/>
          </a:xfrm>
        </p:grpSpPr>
        <p:sp>
          <p:nvSpPr>
            <p:cNvPr id="4102" name="Rectangle 8"/>
            <p:cNvSpPr>
              <a:spLocks/>
            </p:cNvSpPr>
            <p:nvPr/>
          </p:nvSpPr>
          <p:spPr bwMode="auto">
            <a:xfrm>
              <a:off x="288" y="1596"/>
              <a:ext cx="5184" cy="1981"/>
            </a:xfrm>
            <a:prstGeom prst="rect">
              <a:avLst/>
            </a:prstGeom>
            <a:noFill/>
            <a:ln w="12700">
              <a:noFill/>
              <a:miter lim="0"/>
              <a:headEnd/>
              <a:tailEnd/>
            </a:ln>
            <a:effectLst/>
          </p:spPr>
          <p:txBody>
            <a:bodyPr lIns="0" tIns="0" rIns="0" bIns="0"/>
            <a:lstStyle/>
            <a:p>
              <a:pPr marL="700088" indent="-700088">
                <a:lnSpc>
                  <a:spcPct val="80000"/>
                </a:lnSpc>
                <a:spcBef>
                  <a:spcPts val="600"/>
                </a:spcBef>
                <a:buFontTx/>
                <a:buChar char="•"/>
              </a:pPr>
              <a:r>
                <a:rPr lang="fr-FR" sz="2400" dirty="0">
                  <a:cs typeface="Arial" pitchFamily="34" charset="0"/>
                  <a:sym typeface="Arial" pitchFamily="34" charset="0"/>
                </a:rPr>
                <a:t>Multiplication d’expériences internationales de paiement à la performance (P4P), même si l’impact en terme de résultats reste débattu</a:t>
              </a:r>
            </a:p>
            <a:p>
              <a:pPr marL="700088" indent="-700088">
                <a:lnSpc>
                  <a:spcPct val="80000"/>
                </a:lnSpc>
                <a:spcBef>
                  <a:spcPts val="600"/>
                </a:spcBef>
                <a:buFontTx/>
                <a:buChar char="•"/>
              </a:pPr>
              <a:endParaRPr lang="fr-FR" sz="2400" dirty="0">
                <a:cs typeface="Arial" pitchFamily="34" charset="0"/>
                <a:sym typeface="Arial" pitchFamily="34" charset="0"/>
              </a:endParaRPr>
            </a:p>
            <a:p>
              <a:pPr marL="700088" indent="-700088">
                <a:lnSpc>
                  <a:spcPct val="80000"/>
                </a:lnSpc>
                <a:spcBef>
                  <a:spcPts val="600"/>
                </a:spcBef>
                <a:buFontTx/>
                <a:buChar char="•"/>
              </a:pPr>
              <a:r>
                <a:rPr lang="fr-FR" sz="2400" dirty="0">
                  <a:cs typeface="Arial" pitchFamily="34" charset="0"/>
                  <a:sym typeface="Arial" pitchFamily="34" charset="0"/>
                </a:rPr>
                <a:t>Le financement hospitalier français actuel tient insuffisamment compte de la qualité</a:t>
              </a:r>
            </a:p>
            <a:p>
              <a:pPr marL="700088" indent="-700088">
                <a:lnSpc>
                  <a:spcPct val="80000"/>
                </a:lnSpc>
                <a:spcBef>
                  <a:spcPts val="600"/>
                </a:spcBef>
                <a:buFontTx/>
                <a:buChar char="•"/>
              </a:pPr>
              <a:endParaRPr lang="fr-FR" sz="2400" dirty="0">
                <a:cs typeface="Arial" pitchFamily="34" charset="0"/>
                <a:sym typeface="Arial" pitchFamily="34" charset="0"/>
              </a:endParaRPr>
            </a:p>
            <a:p>
              <a:pPr marL="700088" indent="-700088">
                <a:lnSpc>
                  <a:spcPct val="80000"/>
                </a:lnSpc>
                <a:spcBef>
                  <a:spcPts val="600"/>
                </a:spcBef>
                <a:buFontTx/>
                <a:buChar char="•"/>
              </a:pPr>
              <a:r>
                <a:rPr lang="fr-FR" sz="2400" dirty="0">
                  <a:cs typeface="Arial" pitchFamily="34" charset="0"/>
                  <a:sym typeface="Arial" pitchFamily="34" charset="0"/>
                </a:rPr>
                <a:t>Développement en France d’Indicateurs de Qualité et culture de diffusion publique</a:t>
              </a:r>
            </a:p>
            <a:p>
              <a:pPr marL="700088" indent="-700088">
                <a:lnSpc>
                  <a:spcPct val="80000"/>
                </a:lnSpc>
                <a:spcBef>
                  <a:spcPts val="600"/>
                </a:spcBef>
                <a:buFontTx/>
                <a:buChar char="•"/>
              </a:pPr>
              <a:endParaRPr lang="fr-FR" sz="2400" dirty="0">
                <a:cs typeface="Arial" pitchFamily="34" charset="0"/>
                <a:sym typeface="Arial" pitchFamily="34" charset="0"/>
              </a:endParaRPr>
            </a:p>
            <a:p>
              <a:pPr marL="700088" indent="-700088">
                <a:lnSpc>
                  <a:spcPct val="80000"/>
                </a:lnSpc>
                <a:spcBef>
                  <a:spcPts val="600"/>
                </a:spcBef>
              </a:pPr>
              <a:r>
                <a:rPr lang="fr-FR" sz="2400" dirty="0">
                  <a:cs typeface="Arial" pitchFamily="34" charset="0"/>
                  <a:sym typeface="Arial" pitchFamily="34" charset="0"/>
                </a:rPr>
                <a:t>	Contexte favorable à la mise en place d’un paiement à la performance </a:t>
              </a:r>
              <a:endParaRPr lang="fr-FR" sz="2400" dirty="0">
                <a:sym typeface="Helvetica" pitchFamily="34" charset="0"/>
              </a:endParaRPr>
            </a:p>
          </p:txBody>
        </p:sp>
        <p:sp>
          <p:nvSpPr>
            <p:cNvPr id="4103" name="AutoShape 4"/>
            <p:cNvSpPr>
              <a:spLocks/>
            </p:cNvSpPr>
            <p:nvPr/>
          </p:nvSpPr>
          <p:spPr bwMode="auto">
            <a:xfrm>
              <a:off x="288" y="3716"/>
              <a:ext cx="330" cy="458"/>
            </a:xfrm>
            <a:prstGeom prst="rightArrow">
              <a:avLst>
                <a:gd name="adj1" fmla="val 50000"/>
                <a:gd name="adj2" fmla="val 52884"/>
              </a:avLst>
            </a:prstGeom>
            <a:solidFill>
              <a:schemeClr val="accent1"/>
            </a:solidFill>
            <a:ln w="25400">
              <a:solidFill>
                <a:schemeClr val="tx1"/>
              </a:solidFill>
              <a:round/>
              <a:headEnd/>
              <a:tailEnd/>
            </a:ln>
            <a:effectLst/>
          </p:spPr>
          <p:txBody>
            <a:bodyPr wrap="none" lIns="45718" tIns="45718" rIns="45718" bIns="45718" anchor="ctr"/>
            <a:lstStyle/>
            <a:p>
              <a:pPr hangingPunct="0"/>
              <a:endParaRPr lang="fr-FR" sz="500">
                <a:solidFill>
                  <a:srgbClr val="000000"/>
                </a:solidFill>
                <a:latin typeface="Helvetica" pitchFamily="34" charset="0"/>
                <a:sym typeface="Helvetica" pitchFamily="34" charset="0"/>
              </a:endParaRPr>
            </a:p>
          </p:txBody>
        </p:sp>
      </p:gr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idx="4294967295"/>
          </p:nvPr>
        </p:nvSpPr>
        <p:spPr>
          <a:xfrm>
            <a:off x="684213" y="-23813"/>
            <a:ext cx="7991475" cy="715963"/>
          </a:xfrm>
        </p:spPr>
        <p:txBody>
          <a:bodyPr/>
          <a:lstStyle/>
          <a:p>
            <a:pPr eaLnBrk="1" hangingPunct="1"/>
            <a:r>
              <a:rPr lang="fr-FR" sz="3400" b="1" smtClean="0">
                <a:solidFill>
                  <a:schemeClr val="tx2"/>
                </a:solidFill>
              </a:rPr>
              <a:t>« P4P » : Etat des lieux</a:t>
            </a:r>
          </a:p>
        </p:txBody>
      </p:sp>
      <p:pic>
        <p:nvPicPr>
          <p:cNvPr id="5123" name="Picture 4"/>
          <p:cNvPicPr>
            <a:picLocks noChangeAspect="1" noChangeArrowheads="1"/>
          </p:cNvPicPr>
          <p:nvPr/>
        </p:nvPicPr>
        <p:blipFill>
          <a:blip r:embed="rId2" cstate="print"/>
          <a:srcRect/>
          <a:stretch>
            <a:fillRect/>
          </a:stretch>
        </p:blipFill>
        <p:spPr bwMode="auto">
          <a:xfrm>
            <a:off x="1835150" y="620713"/>
            <a:ext cx="6383338" cy="5611812"/>
          </a:xfrm>
          <a:prstGeom prst="rect">
            <a:avLst/>
          </a:prstGeom>
          <a:noFill/>
          <a:ln w="9525">
            <a:noFill/>
            <a:miter lim="800000"/>
            <a:headEnd/>
            <a:tailEnd/>
          </a:ln>
        </p:spPr>
      </p:pic>
      <p:sp>
        <p:nvSpPr>
          <p:cNvPr id="5124" name="AutoShape 14"/>
          <p:cNvSpPr>
            <a:spLocks noChangeArrowheads="1"/>
          </p:cNvSpPr>
          <p:nvPr/>
        </p:nvSpPr>
        <p:spPr bwMode="auto">
          <a:xfrm>
            <a:off x="6418263" y="620713"/>
            <a:ext cx="1800225" cy="5616575"/>
          </a:xfrm>
          <a:prstGeom prst="roundRect">
            <a:avLst>
              <a:gd name="adj" fmla="val 17736"/>
            </a:avLst>
          </a:prstGeom>
          <a:noFill/>
          <a:ln w="19050" algn="ctr">
            <a:solidFill>
              <a:srgbClr val="008000"/>
            </a:solidFill>
            <a:round/>
            <a:headEnd/>
            <a:tailEnd/>
          </a:ln>
        </p:spPr>
        <p:txBody>
          <a:bodyPr/>
          <a:lstStyle/>
          <a:p>
            <a:endParaRPr lang="fr-FR">
              <a:latin typeface="Calibri" pitchFamily="34" charset="0"/>
            </a:endParaRPr>
          </a:p>
        </p:txBody>
      </p:sp>
      <p:sp>
        <p:nvSpPr>
          <p:cNvPr id="5125" name="AutoShape 15"/>
          <p:cNvSpPr>
            <a:spLocks noChangeArrowheads="1"/>
          </p:cNvSpPr>
          <p:nvPr/>
        </p:nvSpPr>
        <p:spPr bwMode="auto">
          <a:xfrm>
            <a:off x="6564313" y="5445125"/>
            <a:ext cx="1582737" cy="142875"/>
          </a:xfrm>
          <a:prstGeom prst="roundRect">
            <a:avLst>
              <a:gd name="adj" fmla="val 50000"/>
            </a:avLst>
          </a:prstGeom>
          <a:noFill/>
          <a:ln w="15875" algn="ctr">
            <a:solidFill>
              <a:srgbClr val="993300"/>
            </a:solidFill>
            <a:round/>
            <a:headEnd/>
            <a:tailEnd/>
          </a:ln>
        </p:spPr>
        <p:txBody>
          <a:bodyPr/>
          <a:lstStyle/>
          <a:p>
            <a:endParaRPr lang="fr-FR">
              <a:latin typeface="Calibri" pitchFamily="34" charset="0"/>
            </a:endParaRPr>
          </a:p>
        </p:txBody>
      </p:sp>
      <p:sp>
        <p:nvSpPr>
          <p:cNvPr id="5126" name="Text Box 3"/>
          <p:cNvSpPr txBox="1">
            <a:spLocks noChangeArrowheads="1"/>
          </p:cNvSpPr>
          <p:nvPr/>
        </p:nvSpPr>
        <p:spPr bwMode="auto">
          <a:xfrm>
            <a:off x="107950" y="3411538"/>
            <a:ext cx="1727200" cy="738187"/>
          </a:xfrm>
          <a:prstGeom prst="rect">
            <a:avLst/>
          </a:prstGeom>
          <a:noFill/>
          <a:ln w="9525">
            <a:noFill/>
            <a:miter lim="800000"/>
            <a:headEnd/>
            <a:tailEnd/>
          </a:ln>
        </p:spPr>
        <p:txBody>
          <a:bodyPr>
            <a:spAutoFit/>
          </a:bodyPr>
          <a:lstStyle/>
          <a:p>
            <a:pPr>
              <a:spcBef>
                <a:spcPct val="50000"/>
              </a:spcBef>
            </a:pPr>
            <a:r>
              <a:rPr lang="fr-FR" sz="1400">
                <a:solidFill>
                  <a:srgbClr val="008000"/>
                </a:solidFill>
                <a:cs typeface="Arial" pitchFamily="34" charset="0"/>
              </a:rPr>
              <a:t>      </a:t>
            </a:r>
          </a:p>
          <a:p>
            <a:r>
              <a:rPr lang="fr-FR" sz="1400">
                <a:solidFill>
                  <a:srgbClr val="008000"/>
                </a:solidFill>
                <a:cs typeface="Arial" pitchFamily="34" charset="0"/>
              </a:rPr>
              <a:t>P4P concernant les hôpitaux</a:t>
            </a:r>
          </a:p>
        </p:txBody>
      </p:sp>
      <p:graphicFrame>
        <p:nvGraphicFramePr>
          <p:cNvPr id="18" name="Diagramme 17"/>
          <p:cNvGraphicFramePr/>
          <p:nvPr/>
        </p:nvGraphicFramePr>
        <p:xfrm>
          <a:off x="0" y="6309320"/>
          <a:ext cx="9144000" cy="5486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128" name="AutoShape 2"/>
          <p:cNvSpPr>
            <a:spLocks/>
          </p:cNvSpPr>
          <p:nvPr/>
        </p:nvSpPr>
        <p:spPr bwMode="auto">
          <a:xfrm>
            <a:off x="0" y="5588000"/>
            <a:ext cx="1619250" cy="644525"/>
          </a:xfrm>
          <a:custGeom>
            <a:avLst/>
            <a:gdLst>
              <a:gd name="T0" fmla="*/ 2147483647 w 21600"/>
              <a:gd name="T1" fmla="*/ 286933429 h 21600"/>
              <a:gd name="T2" fmla="*/ 2147483647 w 21600"/>
              <a:gd name="T3" fmla="*/ 286933429 h 21600"/>
              <a:gd name="T4" fmla="*/ 2147483647 w 21600"/>
              <a:gd name="T5" fmla="*/ 286933429 h 21600"/>
              <a:gd name="T6" fmla="*/ 2147483647 w 21600"/>
              <a:gd name="T7" fmla="*/ 286933429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599"/>
                </a:lnTo>
                <a:lnTo>
                  <a:pt x="0" y="21599"/>
                </a:lnTo>
                <a:lnTo>
                  <a:pt x="0" y="0"/>
                </a:lnTo>
                <a:close/>
              </a:path>
            </a:pathLst>
          </a:custGeom>
          <a:noFill/>
          <a:ln w="12700">
            <a:noFill/>
            <a:miter lim="0"/>
            <a:headEnd/>
            <a:tailEnd/>
          </a:ln>
          <a:effectLst/>
        </p:spPr>
        <p:txBody>
          <a:bodyPr lIns="45718" tIns="45718" rIns="45718" bIns="45718"/>
          <a:lstStyle/>
          <a:p>
            <a:pPr hangingPunct="0"/>
            <a:r>
              <a:rPr lang="fr-FR" sz="1200">
                <a:solidFill>
                  <a:srgbClr val="000000"/>
                </a:solidFill>
                <a:latin typeface="Helvetica" pitchFamily="34" charset="0"/>
                <a:sym typeface="Helvetica" pitchFamily="34" charset="0"/>
              </a:rPr>
              <a:t>S Jiang JGEM 2012;30:435-453</a:t>
            </a:r>
            <a:endParaRPr lang="fr-FR">
              <a:solidFill>
                <a:srgbClr val="000000"/>
              </a:solidFill>
              <a:latin typeface="Helvetica" pitchFamily="34" charset="0"/>
              <a:sym typeface="Helvetica"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rganigramme : Alternative 4"/>
          <p:cNvSpPr/>
          <p:nvPr/>
        </p:nvSpPr>
        <p:spPr>
          <a:xfrm>
            <a:off x="395288" y="2205038"/>
            <a:ext cx="8353425" cy="1008062"/>
          </a:xfrm>
          <a:prstGeom prst="flowChartAlternateProcess">
            <a:avLst/>
          </a:prstGeom>
          <a:solidFill>
            <a:schemeClr val="bg1"/>
          </a:solid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graphicFrame>
        <p:nvGraphicFramePr>
          <p:cNvPr id="7" name="Content Placeholder 6"/>
          <p:cNvGraphicFramePr>
            <a:graphicFrameLocks noGrp="1"/>
          </p:cNvGraphicFramePr>
          <p:nvPr>
            <p:ph idx="4294967295"/>
          </p:nvPr>
        </p:nvGraphicFramePr>
        <p:xfrm>
          <a:off x="457200" y="1196752"/>
          <a:ext cx="8229600" cy="4906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148" name="Title 1"/>
          <p:cNvSpPr>
            <a:spLocks noGrp="1"/>
          </p:cNvSpPr>
          <p:nvPr>
            <p:ph type="title" idx="4294967295"/>
          </p:nvPr>
        </p:nvSpPr>
        <p:spPr>
          <a:xfrm>
            <a:off x="0" y="115888"/>
            <a:ext cx="9144000" cy="936625"/>
          </a:xfrm>
        </p:spPr>
        <p:txBody>
          <a:bodyPr/>
          <a:lstStyle/>
          <a:p>
            <a:pPr eaLnBrk="1" hangingPunct="1">
              <a:lnSpc>
                <a:spcPts val="3000"/>
              </a:lnSpc>
            </a:pPr>
            <a:r>
              <a:rPr lang="en-US" sz="3400" b="1" smtClean="0">
                <a:solidFill>
                  <a:schemeClr val="tx2"/>
                </a:solidFill>
              </a:rPr>
              <a:t/>
            </a:r>
            <a:br>
              <a:rPr lang="en-US" sz="3400" b="1" smtClean="0">
                <a:solidFill>
                  <a:schemeClr val="tx2"/>
                </a:solidFill>
              </a:rPr>
            </a:br>
            <a:r>
              <a:rPr lang="en-US" sz="3400" b="1" smtClean="0">
                <a:solidFill>
                  <a:schemeClr val="tx2"/>
                </a:solidFill>
              </a:rPr>
              <a:t>L’expérience Medicare</a:t>
            </a:r>
          </a:p>
        </p:txBody>
      </p:sp>
      <p:sp>
        <p:nvSpPr>
          <p:cNvPr id="6149" name="Slide Number Placeholder 5"/>
          <p:cNvSpPr txBox="1">
            <a:spLocks noGrp="1"/>
          </p:cNvSpPr>
          <p:nvPr/>
        </p:nvSpPr>
        <p:spPr bwMode="auto">
          <a:xfrm>
            <a:off x="6629400" y="6400800"/>
            <a:ext cx="2133600" cy="320675"/>
          </a:xfrm>
          <a:prstGeom prst="rect">
            <a:avLst/>
          </a:prstGeom>
          <a:noFill/>
          <a:ln w="9525">
            <a:noFill/>
            <a:miter lim="800000"/>
            <a:headEnd/>
            <a:tailEnd/>
          </a:ln>
        </p:spPr>
        <p:txBody>
          <a:bodyPr/>
          <a:lstStyle/>
          <a:p>
            <a:pPr algn="r"/>
            <a:fld id="{00160E8D-E545-4B94-8AB7-892FC265B5FF}" type="slidenum">
              <a:rPr lang="en-US" sz="1200">
                <a:latin typeface="Calibri" pitchFamily="34" charset="0"/>
                <a:ea typeface="ＭＳ Ｐゴシック" pitchFamily="34" charset="-128"/>
              </a:rPr>
              <a:pPr algn="r"/>
              <a:t>5</a:t>
            </a:fld>
            <a:endParaRPr lang="en-US" sz="1200">
              <a:latin typeface="Calibri" pitchFamily="34" charset="0"/>
              <a:ea typeface="ＭＳ Ｐゴシック" pitchFamily="34" charset="-128"/>
            </a:endParaRPr>
          </a:p>
        </p:txBody>
      </p:sp>
      <p:graphicFrame>
        <p:nvGraphicFramePr>
          <p:cNvPr id="6" name="Diagramme 5"/>
          <p:cNvGraphicFramePr/>
          <p:nvPr/>
        </p:nvGraphicFramePr>
        <p:xfrm>
          <a:off x="0" y="6309320"/>
          <a:ext cx="9144000" cy="54868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
          <p:cNvSpPr>
            <a:spLocks noGrp="1" noChangeArrowheads="1"/>
          </p:cNvSpPr>
          <p:nvPr>
            <p:ph type="title"/>
          </p:nvPr>
        </p:nvSpPr>
        <p:spPr>
          <a:xfrm>
            <a:off x="457200" y="273050"/>
            <a:ext cx="8229600" cy="1144588"/>
          </a:xfrm>
        </p:spPr>
        <p:txBody>
          <a:bodyPr lIns="0" tIns="0" rIns="0" bIns="0" rtlCol="0">
            <a:normAutofit/>
          </a:bodyPr>
          <a:lstStyle/>
          <a:p>
            <a:pPr eaLnBrk="1" fontAlgn="auto" hangingPunct="1">
              <a:spcAft>
                <a:spcPts val="0"/>
              </a:spcAft>
              <a:defRPr/>
            </a:pPr>
            <a:r>
              <a:rPr lang="fr-FR" b="1" dirty="0">
                <a:solidFill>
                  <a:schemeClr val="tx2"/>
                </a:solidFill>
                <a:effectLst>
                  <a:outerShdw blurRad="38100" dist="38100" dir="2700000" algn="tl">
                    <a:srgbClr val="000000">
                      <a:alpha val="43137"/>
                    </a:srgbClr>
                  </a:outerShdw>
                </a:effectLst>
              </a:rPr>
              <a:t>Principes retenus pour IFAQ</a:t>
            </a:r>
            <a:endParaRPr lang="fr-FR" dirty="0" smtClean="0"/>
          </a:p>
        </p:txBody>
      </p:sp>
      <p:sp>
        <p:nvSpPr>
          <p:cNvPr id="11267" name="Rectangle 2"/>
          <p:cNvSpPr>
            <a:spLocks noGrp="1" noChangeArrowheads="1"/>
          </p:cNvSpPr>
          <p:nvPr>
            <p:ph type="body" idx="1"/>
          </p:nvPr>
        </p:nvSpPr>
        <p:spPr>
          <a:xfrm>
            <a:off x="457200" y="1628775"/>
            <a:ext cx="8229600" cy="5545138"/>
          </a:xfrm>
        </p:spPr>
        <p:txBody>
          <a:bodyPr lIns="0" tIns="0" rIns="0" bIns="0" rtlCol="0">
            <a:normAutofit/>
          </a:bodyPr>
          <a:lstStyle/>
          <a:p>
            <a:pPr marL="204788" indent="-204788" defTabSz="876300" eaLnBrk="1" fontAlgn="auto" hangingPunct="1">
              <a:lnSpc>
                <a:spcPct val="80000"/>
              </a:lnSpc>
              <a:spcBef>
                <a:spcPts val="400"/>
              </a:spcBef>
              <a:spcAft>
                <a:spcPts val="0"/>
              </a:spcAft>
              <a:buFontTx/>
              <a:buChar char="•"/>
              <a:defRPr/>
            </a:pPr>
            <a:r>
              <a:rPr lang="fr-FR" sz="2500" dirty="0" smtClean="0">
                <a:latin typeface="Arial" pitchFamily="34" charset="0"/>
                <a:cs typeface="Arial" pitchFamily="34" charset="0"/>
                <a:sym typeface="Arial" pitchFamily="34" charset="0"/>
              </a:rPr>
              <a:t>Ne pas augmenter la charge de travail des ES</a:t>
            </a:r>
          </a:p>
          <a:p>
            <a:pPr marL="204788" indent="-204788" defTabSz="876300" eaLnBrk="1" fontAlgn="auto" hangingPunct="1">
              <a:lnSpc>
                <a:spcPct val="80000"/>
              </a:lnSpc>
              <a:spcBef>
                <a:spcPts val="400"/>
              </a:spcBef>
              <a:spcAft>
                <a:spcPts val="0"/>
              </a:spcAft>
              <a:buFontTx/>
              <a:buChar char="•"/>
              <a:defRPr/>
            </a:pPr>
            <a:endParaRPr lang="fr-FR" sz="800" dirty="0" smtClean="0">
              <a:latin typeface="Arial" pitchFamily="34" charset="0"/>
              <a:cs typeface="Arial" pitchFamily="34" charset="0"/>
              <a:sym typeface="Arial" pitchFamily="34" charset="0"/>
            </a:endParaRPr>
          </a:p>
          <a:p>
            <a:pPr marL="204788" indent="-204788" defTabSz="876300" eaLnBrk="1" fontAlgn="auto" hangingPunct="1">
              <a:lnSpc>
                <a:spcPct val="80000"/>
              </a:lnSpc>
              <a:spcBef>
                <a:spcPts val="400"/>
              </a:spcBef>
              <a:spcAft>
                <a:spcPts val="0"/>
              </a:spcAft>
              <a:buFontTx/>
              <a:buChar char="•"/>
              <a:defRPr/>
            </a:pPr>
            <a:r>
              <a:rPr lang="fr-FR" sz="2500" dirty="0" smtClean="0">
                <a:latin typeface="Arial" pitchFamily="34" charset="0"/>
                <a:cs typeface="Arial" pitchFamily="34" charset="0"/>
                <a:sym typeface="Arial" pitchFamily="34" charset="0"/>
              </a:rPr>
              <a:t>Utiliser tous les indicateurs généralisés faisant l’objet d’une diffusion publique </a:t>
            </a:r>
          </a:p>
          <a:p>
            <a:pPr marL="204788" indent="-204788" defTabSz="876300" eaLnBrk="1" fontAlgn="auto" hangingPunct="1">
              <a:lnSpc>
                <a:spcPct val="80000"/>
              </a:lnSpc>
              <a:spcBef>
                <a:spcPts val="400"/>
              </a:spcBef>
              <a:spcAft>
                <a:spcPts val="0"/>
              </a:spcAft>
              <a:buFontTx/>
              <a:buChar char="•"/>
              <a:defRPr/>
            </a:pPr>
            <a:endParaRPr lang="fr-FR" sz="800" dirty="0" smtClean="0">
              <a:latin typeface="Arial" pitchFamily="34" charset="0"/>
              <a:cs typeface="Arial" pitchFamily="34" charset="0"/>
              <a:sym typeface="Arial" pitchFamily="34" charset="0"/>
            </a:endParaRPr>
          </a:p>
          <a:p>
            <a:pPr marL="204788" indent="-204788" defTabSz="876300" eaLnBrk="1" fontAlgn="auto" hangingPunct="1">
              <a:lnSpc>
                <a:spcPct val="80000"/>
              </a:lnSpc>
              <a:spcBef>
                <a:spcPts val="400"/>
              </a:spcBef>
              <a:spcAft>
                <a:spcPts val="0"/>
              </a:spcAft>
              <a:buFontTx/>
              <a:buChar char="•"/>
              <a:defRPr/>
            </a:pPr>
            <a:r>
              <a:rPr lang="fr-FR" sz="2500" dirty="0" smtClean="0">
                <a:latin typeface="Arial" pitchFamily="34" charset="0"/>
                <a:cs typeface="Arial" pitchFamily="34" charset="0"/>
                <a:sym typeface="Arial" pitchFamily="34" charset="0"/>
              </a:rPr>
              <a:t>Prendre en compte la certification</a:t>
            </a:r>
          </a:p>
          <a:p>
            <a:pPr marL="614363" lvl="1" indent="-176213" defTabSz="876300" eaLnBrk="1" fontAlgn="auto" hangingPunct="1">
              <a:lnSpc>
                <a:spcPct val="80000"/>
              </a:lnSpc>
              <a:spcBef>
                <a:spcPts val="400"/>
              </a:spcBef>
              <a:spcAft>
                <a:spcPts val="0"/>
              </a:spcAft>
              <a:buFontTx/>
              <a:buChar char="–"/>
              <a:defRPr/>
            </a:pPr>
            <a:r>
              <a:rPr lang="fr-FR" sz="2100" dirty="0" smtClean="0">
                <a:latin typeface="Arial" pitchFamily="34" charset="0"/>
                <a:cs typeface="Arial" pitchFamily="34" charset="0"/>
                <a:sym typeface="Arial" pitchFamily="34" charset="0"/>
              </a:rPr>
              <a:t>Pour l’éligibilité: ne pas inclure des ES qui auraient une décision définitive de réserve</a:t>
            </a:r>
          </a:p>
          <a:p>
            <a:pPr marL="614363" lvl="1" indent="-176213" defTabSz="876300" eaLnBrk="1" fontAlgn="auto" hangingPunct="1">
              <a:lnSpc>
                <a:spcPct val="80000"/>
              </a:lnSpc>
              <a:spcBef>
                <a:spcPts val="400"/>
              </a:spcBef>
              <a:spcAft>
                <a:spcPts val="0"/>
              </a:spcAft>
              <a:buFontTx/>
              <a:buChar char="–"/>
              <a:defRPr/>
            </a:pPr>
            <a:r>
              <a:rPr lang="fr-FR" sz="2100" dirty="0" smtClean="0">
                <a:latin typeface="Arial" pitchFamily="34" charset="0"/>
                <a:cs typeface="Arial" pitchFamily="34" charset="0"/>
                <a:sym typeface="Arial" pitchFamily="34" charset="0"/>
              </a:rPr>
              <a:t>Pour le calcul du score composite IFAQ: prise en compte de l’évaluation des Pratiques Exigibles Prioritaires </a:t>
            </a:r>
          </a:p>
          <a:p>
            <a:pPr marL="204788" indent="-204788" defTabSz="876300" eaLnBrk="1" fontAlgn="auto" hangingPunct="1">
              <a:lnSpc>
                <a:spcPct val="80000"/>
              </a:lnSpc>
              <a:spcBef>
                <a:spcPts val="400"/>
              </a:spcBef>
              <a:spcAft>
                <a:spcPts val="0"/>
              </a:spcAft>
              <a:buFontTx/>
              <a:buChar char="•"/>
              <a:defRPr/>
            </a:pPr>
            <a:endParaRPr lang="fr-FR" sz="800" dirty="0" smtClean="0">
              <a:latin typeface="Arial" pitchFamily="34" charset="0"/>
              <a:cs typeface="Arial" pitchFamily="34" charset="0"/>
              <a:sym typeface="Arial" pitchFamily="34" charset="0"/>
            </a:endParaRPr>
          </a:p>
          <a:p>
            <a:pPr marL="204788" indent="-204788" defTabSz="876300" eaLnBrk="1" fontAlgn="auto" hangingPunct="1">
              <a:lnSpc>
                <a:spcPct val="80000"/>
              </a:lnSpc>
              <a:spcBef>
                <a:spcPts val="400"/>
              </a:spcBef>
              <a:spcAft>
                <a:spcPts val="0"/>
              </a:spcAft>
              <a:buFontTx/>
              <a:buChar char="•"/>
              <a:defRPr/>
            </a:pPr>
            <a:r>
              <a:rPr lang="fr-FR" sz="2500" dirty="0" smtClean="0">
                <a:latin typeface="Arial" pitchFamily="34" charset="0"/>
                <a:cs typeface="Arial" pitchFamily="34" charset="0"/>
                <a:sym typeface="Arial" pitchFamily="34" charset="0"/>
              </a:rPr>
              <a:t>Favoriser le développement de l’informatisation des dossiers </a:t>
            </a:r>
          </a:p>
          <a:p>
            <a:pPr marL="204788" indent="-204788" defTabSz="876300" eaLnBrk="1" fontAlgn="auto" hangingPunct="1">
              <a:lnSpc>
                <a:spcPct val="80000"/>
              </a:lnSpc>
              <a:spcBef>
                <a:spcPts val="400"/>
              </a:spcBef>
              <a:spcAft>
                <a:spcPts val="0"/>
              </a:spcAft>
              <a:buFontTx/>
              <a:buChar char="•"/>
              <a:defRPr/>
            </a:pPr>
            <a:endParaRPr lang="fr-FR" sz="800" dirty="0" smtClean="0">
              <a:latin typeface="Arial" pitchFamily="34" charset="0"/>
              <a:cs typeface="Arial" pitchFamily="34" charset="0"/>
              <a:sym typeface="Arial" pitchFamily="34" charset="0"/>
            </a:endParaRPr>
          </a:p>
          <a:p>
            <a:pPr marL="204788" indent="-204788" defTabSz="876300" eaLnBrk="1" fontAlgn="auto" hangingPunct="1">
              <a:lnSpc>
                <a:spcPct val="80000"/>
              </a:lnSpc>
              <a:spcBef>
                <a:spcPts val="400"/>
              </a:spcBef>
              <a:spcAft>
                <a:spcPts val="0"/>
              </a:spcAft>
              <a:buFontTx/>
              <a:buChar char="•"/>
              <a:defRPr/>
            </a:pPr>
            <a:r>
              <a:rPr lang="fr-FR" sz="2500" dirty="0" smtClean="0">
                <a:latin typeface="Arial" pitchFamily="34" charset="0"/>
                <a:cs typeface="Arial" pitchFamily="34" charset="0"/>
                <a:sym typeface="Arial" pitchFamily="34" charset="0"/>
              </a:rPr>
              <a:t>Valoriser le résultat et l’effort</a:t>
            </a:r>
          </a:p>
          <a:p>
            <a:pPr marL="0" indent="0" defTabSz="876300" eaLnBrk="1" fontAlgn="auto" hangingPunct="1">
              <a:lnSpc>
                <a:spcPct val="80000"/>
              </a:lnSpc>
              <a:spcBef>
                <a:spcPts val="400"/>
              </a:spcBef>
              <a:spcAft>
                <a:spcPts val="0"/>
              </a:spcAft>
              <a:buFont typeface="Arial" pitchFamily="34" charset="0"/>
              <a:buNone/>
              <a:defRPr/>
            </a:pPr>
            <a:endParaRPr lang="fr-FR" sz="800" dirty="0" smtClean="0">
              <a:latin typeface="Arial" pitchFamily="34" charset="0"/>
              <a:cs typeface="Arial" pitchFamily="34" charset="0"/>
              <a:sym typeface="Arial" pitchFamily="34" charset="0"/>
            </a:endParaRPr>
          </a:p>
          <a:p>
            <a:pPr marL="204788" indent="-204788" defTabSz="876300" eaLnBrk="1" fontAlgn="auto" hangingPunct="1">
              <a:lnSpc>
                <a:spcPct val="80000"/>
              </a:lnSpc>
              <a:spcBef>
                <a:spcPts val="400"/>
              </a:spcBef>
              <a:spcAft>
                <a:spcPts val="0"/>
              </a:spcAft>
              <a:buFontTx/>
              <a:buChar char="•"/>
              <a:defRPr/>
            </a:pPr>
            <a:r>
              <a:rPr lang="fr-FR" sz="2500" dirty="0" smtClean="0">
                <a:latin typeface="Arial" pitchFamily="34" charset="0"/>
                <a:cs typeface="Arial" pitchFamily="34" charset="0"/>
                <a:sym typeface="Arial" pitchFamily="34" charset="0"/>
              </a:rPr>
              <a:t>Incitation positive, pas de pénalité</a:t>
            </a:r>
            <a:endParaRPr lang="fr-FR" sz="1600" dirty="0" smtClean="0"/>
          </a:p>
        </p:txBody>
      </p:sp>
      <p:graphicFrame>
        <p:nvGraphicFramePr>
          <p:cNvPr id="4" name="Diagramme 3"/>
          <p:cNvGraphicFramePr/>
          <p:nvPr/>
        </p:nvGraphicFramePr>
        <p:xfrm>
          <a:off x="0" y="6309320"/>
          <a:ext cx="9144000" cy="5486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89" name="Titre 6"/>
          <p:cNvSpPr>
            <a:spLocks noGrp="1"/>
          </p:cNvSpPr>
          <p:nvPr>
            <p:ph type="title"/>
          </p:nvPr>
        </p:nvSpPr>
        <p:spPr>
          <a:xfrm>
            <a:off x="285750" y="146050"/>
            <a:ext cx="8001000" cy="925513"/>
          </a:xfrm>
        </p:spPr>
        <p:txBody>
          <a:bodyPr rtlCol="0">
            <a:normAutofit/>
          </a:bodyPr>
          <a:lstStyle/>
          <a:p>
            <a:pPr eaLnBrk="1" fontAlgn="auto" hangingPunct="1">
              <a:spcAft>
                <a:spcPts val="0"/>
              </a:spcAft>
              <a:defRPr/>
            </a:pPr>
            <a:r>
              <a:rPr lang="fr-FR" sz="4000" b="1" dirty="0" smtClean="0">
                <a:solidFill>
                  <a:schemeClr val="tx2"/>
                </a:solidFill>
                <a:effectLst>
                  <a:outerShdw blurRad="38100" dist="38100" dir="2700000" algn="tl">
                    <a:srgbClr val="000000">
                      <a:alpha val="43137"/>
                    </a:srgbClr>
                  </a:outerShdw>
                </a:effectLst>
              </a:rPr>
              <a:t>Un panel: Eligibilité </a:t>
            </a:r>
            <a:r>
              <a:rPr lang="fr-FR" sz="4000" b="1" dirty="0">
                <a:solidFill>
                  <a:schemeClr val="tx2"/>
                </a:solidFill>
                <a:effectLst>
                  <a:outerShdw blurRad="38100" dist="38100" dir="2700000" algn="tl">
                    <a:srgbClr val="000000">
                      <a:alpha val="43137"/>
                    </a:srgbClr>
                  </a:outerShdw>
                </a:effectLst>
              </a:rPr>
              <a:t>et </a:t>
            </a:r>
            <a:r>
              <a:rPr lang="fr-FR" sz="4000" b="1" dirty="0" smtClean="0">
                <a:solidFill>
                  <a:schemeClr val="tx2"/>
                </a:solidFill>
                <a:effectLst>
                  <a:outerShdw blurRad="38100" dist="38100" dir="2700000" algn="tl">
                    <a:srgbClr val="000000">
                      <a:alpha val="43137"/>
                    </a:srgbClr>
                  </a:outerShdw>
                </a:effectLst>
              </a:rPr>
              <a:t>Exclusion</a:t>
            </a:r>
            <a:endParaRPr lang="fr-FR" sz="4000" b="1" dirty="0">
              <a:solidFill>
                <a:schemeClr val="tx2"/>
              </a:solidFill>
              <a:effectLst>
                <a:outerShdw blurRad="38100" dist="38100" dir="2700000" algn="tl">
                  <a:srgbClr val="000000">
                    <a:alpha val="43137"/>
                  </a:srgbClr>
                </a:outerShdw>
              </a:effectLst>
            </a:endParaRPr>
          </a:p>
        </p:txBody>
      </p:sp>
      <p:sp>
        <p:nvSpPr>
          <p:cNvPr id="114691" name="Espace réservé du numéro de diapositive 5"/>
          <p:cNvSpPr>
            <a:spLocks noGrp="1"/>
          </p:cNvSpPr>
          <p:nvPr>
            <p:ph type="sldNum" sz="quarter" idx="12"/>
          </p:nvPr>
        </p:nvSpPr>
        <p:spPr bwMode="auto">
          <a:xfrm>
            <a:off x="6248400" y="6381750"/>
            <a:ext cx="2895600" cy="476250"/>
          </a:xfrm>
          <a:ln>
            <a:miter lim="800000"/>
            <a:headEnd/>
            <a:tailEnd/>
          </a:ln>
        </p:spPr>
        <p:txBody>
          <a:bodyPr wrap="square" numCol="1" anchor="t" anchorCtr="0" compatLnSpc="1">
            <a:prstTxWarp prst="textNoShape">
              <a:avLst/>
            </a:prstTxWarp>
          </a:bodyPr>
          <a:lstStyle/>
          <a:p>
            <a:pPr algn="ctr">
              <a:defRPr/>
            </a:pPr>
            <a:fld id="{823C8534-1A14-4A5F-AFBB-42038BC6079C}" type="slidenum">
              <a:rPr lang="fr-FR" b="1">
                <a:latin typeface="Arial" pitchFamily="34" charset="0"/>
              </a:rPr>
              <a:pPr algn="ctr">
                <a:defRPr/>
              </a:pPr>
              <a:t>7</a:t>
            </a:fld>
            <a:endParaRPr lang="fr-FR" b="1" dirty="0">
              <a:latin typeface="Arial" pitchFamily="34" charset="0"/>
            </a:endParaRPr>
          </a:p>
        </p:txBody>
      </p:sp>
      <p:sp>
        <p:nvSpPr>
          <p:cNvPr id="8196" name="Rectangle 20"/>
          <p:cNvSpPr>
            <a:spLocks noChangeArrowheads="1"/>
          </p:cNvSpPr>
          <p:nvPr/>
        </p:nvSpPr>
        <p:spPr bwMode="auto">
          <a:xfrm>
            <a:off x="914400" y="928688"/>
            <a:ext cx="8229600" cy="4784725"/>
          </a:xfrm>
          <a:prstGeom prst="rect">
            <a:avLst/>
          </a:prstGeom>
          <a:noFill/>
          <a:ln w="9525">
            <a:noFill/>
            <a:miter lim="800000"/>
            <a:headEnd/>
            <a:tailEnd/>
          </a:ln>
        </p:spPr>
        <p:txBody>
          <a:bodyPr/>
          <a:lstStyle/>
          <a:p>
            <a:pPr marL="342900" indent="-342900" eaLnBrk="0" hangingPunct="0">
              <a:lnSpc>
                <a:spcPct val="90000"/>
              </a:lnSpc>
              <a:spcBef>
                <a:spcPct val="20000"/>
              </a:spcBef>
              <a:buClr>
                <a:srgbClr val="003366"/>
              </a:buClr>
              <a:buFont typeface="Arial" pitchFamily="34" charset="0"/>
              <a:buChar char="•"/>
            </a:pPr>
            <a:endParaRPr lang="fr-FR" sz="2600">
              <a:latin typeface="Calibri" pitchFamily="34" charset="0"/>
            </a:endParaRPr>
          </a:p>
        </p:txBody>
      </p:sp>
      <p:sp>
        <p:nvSpPr>
          <p:cNvPr id="6" name="Rectangle 2"/>
          <p:cNvSpPr txBox="1">
            <a:spLocks noChangeArrowheads="1"/>
          </p:cNvSpPr>
          <p:nvPr/>
        </p:nvSpPr>
        <p:spPr>
          <a:xfrm>
            <a:off x="468313" y="1557338"/>
            <a:ext cx="8229600" cy="4525962"/>
          </a:xfrm>
          <a:prstGeom prst="rect">
            <a:avLst/>
          </a:prstGeom>
        </p:spPr>
        <p:txBody>
          <a:bodyPr lIns="0" tIns="0" rIns="0" bIns="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277813" indent="-277813" fontAlgn="auto">
              <a:lnSpc>
                <a:spcPct val="80000"/>
              </a:lnSpc>
              <a:spcBef>
                <a:spcPts val="700"/>
              </a:spcBef>
              <a:spcAft>
                <a:spcPts val="0"/>
              </a:spcAft>
              <a:buFontTx/>
              <a:buChar char="•"/>
              <a:defRPr/>
            </a:pPr>
            <a:endParaRPr lang="fr-FR" sz="2400" dirty="0" smtClean="0">
              <a:latin typeface="Arial" pitchFamily="34" charset="0"/>
              <a:cs typeface="Arial" pitchFamily="34" charset="0"/>
              <a:sym typeface="Arial" pitchFamily="34" charset="0"/>
            </a:endParaRPr>
          </a:p>
          <a:p>
            <a:pPr marL="277813" indent="-277813" fontAlgn="auto">
              <a:lnSpc>
                <a:spcPct val="80000"/>
              </a:lnSpc>
              <a:spcBef>
                <a:spcPts val="500"/>
              </a:spcBef>
              <a:spcAft>
                <a:spcPts val="0"/>
              </a:spcAft>
              <a:buFontTx/>
              <a:buChar char="•"/>
              <a:defRPr/>
            </a:pPr>
            <a:r>
              <a:rPr lang="fr-FR" sz="2400" dirty="0" smtClean="0">
                <a:latin typeface="Arial" pitchFamily="34" charset="0"/>
                <a:cs typeface="Arial" pitchFamily="34" charset="0"/>
                <a:sym typeface="Arial" pitchFamily="34" charset="0"/>
              </a:rPr>
              <a:t>450 établissements candidats (10 juillet-3 août 2012)</a:t>
            </a:r>
          </a:p>
          <a:p>
            <a:pPr marL="277813" indent="-277813" fontAlgn="auto">
              <a:lnSpc>
                <a:spcPct val="80000"/>
              </a:lnSpc>
              <a:spcBef>
                <a:spcPts val="500"/>
              </a:spcBef>
              <a:spcAft>
                <a:spcPts val="0"/>
              </a:spcAft>
              <a:buFontTx/>
              <a:buChar char="•"/>
              <a:defRPr/>
            </a:pPr>
            <a:endParaRPr lang="fr-FR" sz="2400" dirty="0" smtClean="0">
              <a:latin typeface="Arial" pitchFamily="34" charset="0"/>
              <a:cs typeface="Arial" pitchFamily="34" charset="0"/>
              <a:sym typeface="Arial" pitchFamily="34" charset="0"/>
            </a:endParaRPr>
          </a:p>
          <a:p>
            <a:pPr marL="277813" indent="-277813" fontAlgn="auto">
              <a:lnSpc>
                <a:spcPct val="80000"/>
              </a:lnSpc>
              <a:spcBef>
                <a:spcPts val="500"/>
              </a:spcBef>
              <a:spcAft>
                <a:spcPts val="0"/>
              </a:spcAft>
              <a:buFontTx/>
              <a:buChar char="•"/>
              <a:defRPr/>
            </a:pPr>
            <a:r>
              <a:rPr lang="fr-FR" sz="2400" dirty="0" smtClean="0">
                <a:latin typeface="Arial" pitchFamily="34" charset="0"/>
                <a:cs typeface="Arial" pitchFamily="34" charset="0"/>
                <a:sym typeface="Arial" pitchFamily="34" charset="0"/>
              </a:rPr>
              <a:t>222 ES retenus</a:t>
            </a:r>
          </a:p>
          <a:p>
            <a:pPr marL="660400" lvl="1" indent="-203200" fontAlgn="auto">
              <a:lnSpc>
                <a:spcPct val="80000"/>
              </a:lnSpc>
              <a:spcBef>
                <a:spcPts val="400"/>
              </a:spcBef>
              <a:spcAft>
                <a:spcPts val="0"/>
              </a:spcAft>
              <a:buFontTx/>
              <a:buChar char="–"/>
              <a:defRPr/>
            </a:pPr>
            <a:r>
              <a:rPr lang="fr-FR" sz="2000" dirty="0" smtClean="0">
                <a:latin typeface="Arial" pitchFamily="34" charset="0"/>
                <a:cs typeface="Arial" pitchFamily="34" charset="0"/>
                <a:sym typeface="Arial" pitchFamily="34" charset="0"/>
              </a:rPr>
              <a:t>180 par tirage au sort aléatoire stratifié selon la catégorie d’ES en s’assurant de la représentativité géographique + 42 ES proposés par les fédérations hospitalières</a:t>
            </a:r>
          </a:p>
          <a:p>
            <a:pPr marL="660400" lvl="1" indent="-203200" fontAlgn="auto">
              <a:lnSpc>
                <a:spcPct val="80000"/>
              </a:lnSpc>
              <a:spcBef>
                <a:spcPts val="400"/>
              </a:spcBef>
              <a:spcAft>
                <a:spcPts val="0"/>
              </a:spcAft>
              <a:buFontTx/>
              <a:buChar char="–"/>
              <a:defRPr/>
            </a:pPr>
            <a:r>
              <a:rPr lang="fr-FR" sz="2000" dirty="0" smtClean="0">
                <a:latin typeface="Arial" pitchFamily="34" charset="0"/>
                <a:cs typeface="Arial" pitchFamily="34" charset="0"/>
                <a:sym typeface="Arial" pitchFamily="34" charset="0"/>
              </a:rPr>
              <a:t>Catégories d’ES</a:t>
            </a:r>
          </a:p>
          <a:p>
            <a:pPr marL="1085850" lvl="2" indent="-171450" fontAlgn="auto">
              <a:lnSpc>
                <a:spcPct val="80000"/>
              </a:lnSpc>
              <a:spcBef>
                <a:spcPts val="400"/>
              </a:spcBef>
              <a:spcAft>
                <a:spcPts val="0"/>
              </a:spcAft>
              <a:buFontTx/>
              <a:buChar char="•"/>
              <a:defRPr/>
            </a:pPr>
            <a:r>
              <a:rPr lang="fr-FR" sz="1800" dirty="0" smtClean="0">
                <a:latin typeface="Arial" pitchFamily="34" charset="0"/>
                <a:cs typeface="Arial" pitchFamily="34" charset="0"/>
                <a:sym typeface="Arial" pitchFamily="34" charset="0"/>
              </a:rPr>
              <a:t>Centres Hospitaliers publics 	94</a:t>
            </a:r>
          </a:p>
          <a:p>
            <a:pPr marL="1085850" lvl="2" indent="-171450" fontAlgn="auto">
              <a:lnSpc>
                <a:spcPct val="80000"/>
              </a:lnSpc>
              <a:spcBef>
                <a:spcPts val="400"/>
              </a:spcBef>
              <a:spcAft>
                <a:spcPts val="0"/>
              </a:spcAft>
              <a:buFontTx/>
              <a:buChar char="•"/>
              <a:defRPr/>
            </a:pPr>
            <a:r>
              <a:rPr lang="fr-FR" sz="1800" dirty="0" smtClean="0">
                <a:latin typeface="Arial" pitchFamily="34" charset="0"/>
                <a:cs typeface="Arial" pitchFamily="34" charset="0"/>
                <a:sym typeface="Arial" pitchFamily="34" charset="0"/>
              </a:rPr>
              <a:t>CHU 				27 </a:t>
            </a:r>
          </a:p>
          <a:p>
            <a:pPr marL="1085850" lvl="2" indent="-171450" fontAlgn="auto">
              <a:lnSpc>
                <a:spcPct val="80000"/>
              </a:lnSpc>
              <a:spcBef>
                <a:spcPts val="400"/>
              </a:spcBef>
              <a:spcAft>
                <a:spcPts val="0"/>
              </a:spcAft>
              <a:buFontTx/>
              <a:buChar char="•"/>
              <a:defRPr/>
            </a:pPr>
            <a:r>
              <a:rPr lang="fr-FR" sz="1800" dirty="0" smtClean="0">
                <a:latin typeface="Arial" pitchFamily="34" charset="0"/>
                <a:cs typeface="Arial" pitchFamily="34" charset="0"/>
                <a:sym typeface="Arial" pitchFamily="34" charset="0"/>
              </a:rPr>
              <a:t>ESPIC 			14 </a:t>
            </a:r>
          </a:p>
          <a:p>
            <a:pPr marL="1085850" lvl="2" indent="-171450" fontAlgn="auto">
              <a:lnSpc>
                <a:spcPct val="80000"/>
              </a:lnSpc>
              <a:spcBef>
                <a:spcPts val="400"/>
              </a:spcBef>
              <a:spcAft>
                <a:spcPts val="0"/>
              </a:spcAft>
              <a:buFontTx/>
              <a:buChar char="•"/>
              <a:defRPr/>
            </a:pPr>
            <a:r>
              <a:rPr lang="fr-FR" sz="1800" dirty="0" smtClean="0">
                <a:latin typeface="Arial" pitchFamily="34" charset="0"/>
                <a:cs typeface="Arial" pitchFamily="34" charset="0"/>
                <a:sym typeface="Arial" pitchFamily="34" charset="0"/>
              </a:rPr>
              <a:t>CLCC 			 	 7</a:t>
            </a:r>
          </a:p>
          <a:p>
            <a:pPr marL="1085850" lvl="2" indent="-171450" fontAlgn="auto">
              <a:lnSpc>
                <a:spcPct val="80000"/>
              </a:lnSpc>
              <a:spcBef>
                <a:spcPts val="400"/>
              </a:spcBef>
              <a:spcAft>
                <a:spcPts val="0"/>
              </a:spcAft>
              <a:buFontTx/>
              <a:buChar char="•"/>
              <a:defRPr/>
            </a:pPr>
            <a:r>
              <a:rPr lang="fr-FR" sz="1800" dirty="0" smtClean="0">
                <a:latin typeface="Arial" pitchFamily="34" charset="0"/>
                <a:cs typeface="Arial" pitchFamily="34" charset="0"/>
                <a:sym typeface="Arial" pitchFamily="34" charset="0"/>
              </a:rPr>
              <a:t>Ex-OQN 			78</a:t>
            </a:r>
          </a:p>
          <a:p>
            <a:pPr marL="1085850" lvl="2" indent="-171450" fontAlgn="auto">
              <a:lnSpc>
                <a:spcPct val="80000"/>
              </a:lnSpc>
              <a:spcBef>
                <a:spcPts val="400"/>
              </a:spcBef>
              <a:spcAft>
                <a:spcPts val="0"/>
              </a:spcAft>
              <a:buFontTx/>
              <a:buChar char="•"/>
              <a:defRPr/>
            </a:pPr>
            <a:r>
              <a:rPr lang="fr-FR" sz="1800" dirty="0" smtClean="0">
                <a:latin typeface="Arial" pitchFamily="34" charset="0"/>
                <a:cs typeface="Arial" pitchFamily="34" charset="0"/>
                <a:sym typeface="Arial" pitchFamily="34" charset="0"/>
              </a:rPr>
              <a:t>HIA 				  2</a:t>
            </a:r>
          </a:p>
          <a:p>
            <a:pPr marL="277813" indent="-277813" fontAlgn="auto">
              <a:lnSpc>
                <a:spcPct val="80000"/>
              </a:lnSpc>
              <a:spcBef>
                <a:spcPts val="500"/>
              </a:spcBef>
              <a:spcAft>
                <a:spcPts val="0"/>
              </a:spcAft>
              <a:buFontTx/>
              <a:buChar char="•"/>
              <a:defRPr/>
            </a:pPr>
            <a:endParaRPr lang="fr-FR" sz="2400" dirty="0" smtClean="0">
              <a:latin typeface="Arial" pitchFamily="34" charset="0"/>
              <a:cs typeface="Arial" pitchFamily="34" charset="0"/>
              <a:sym typeface="Arial" pitchFamily="34" charset="0"/>
            </a:endParaRPr>
          </a:p>
          <a:p>
            <a:pPr marL="277813" indent="-277813" fontAlgn="auto">
              <a:lnSpc>
                <a:spcPct val="80000"/>
              </a:lnSpc>
              <a:spcBef>
                <a:spcPts val="500"/>
              </a:spcBef>
              <a:spcAft>
                <a:spcPts val="0"/>
              </a:spcAft>
              <a:buFontTx/>
              <a:buChar char="•"/>
              <a:defRPr/>
            </a:pPr>
            <a:r>
              <a:rPr lang="fr-FR" sz="2400" dirty="0" smtClean="0">
                <a:latin typeface="Arial" pitchFamily="34" charset="0"/>
                <a:cs typeface="Arial" pitchFamily="34" charset="0"/>
                <a:sym typeface="Arial" pitchFamily="34" charset="0"/>
              </a:rPr>
              <a:t>5 exclus au 01 03 2014</a:t>
            </a:r>
            <a:endParaRPr lang="fr-FR" dirty="0" smtClean="0"/>
          </a:p>
        </p:txBody>
      </p:sp>
      <p:graphicFrame>
        <p:nvGraphicFramePr>
          <p:cNvPr id="7" name="Diagramme 6"/>
          <p:cNvGraphicFramePr/>
          <p:nvPr/>
        </p:nvGraphicFramePr>
        <p:xfrm>
          <a:off x="0" y="6309320"/>
          <a:ext cx="9144000" cy="5486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1"/>
          <p:cNvSpPr>
            <a:spLocks noGrp="1" noChangeArrowheads="1"/>
          </p:cNvSpPr>
          <p:nvPr>
            <p:ph type="title"/>
          </p:nvPr>
        </p:nvSpPr>
        <p:spPr>
          <a:xfrm>
            <a:off x="457200" y="273050"/>
            <a:ext cx="8229600" cy="1144588"/>
          </a:xfrm>
        </p:spPr>
        <p:txBody>
          <a:bodyPr lIns="0" tIns="0" rIns="0" bIns="0"/>
          <a:lstStyle/>
          <a:p>
            <a:pPr eaLnBrk="1" hangingPunct="1"/>
            <a:r>
              <a:rPr lang="fr-FR" sz="4000" smtClean="0">
                <a:latin typeface="Arial" pitchFamily="34" charset="0"/>
                <a:cs typeface="Arial" pitchFamily="34" charset="0"/>
                <a:sym typeface="Arial" pitchFamily="34" charset="0"/>
              </a:rPr>
              <a:t>Composantes retenues pour IFAQ</a:t>
            </a:r>
            <a:endParaRPr lang="fr-FR" smtClean="0"/>
          </a:p>
        </p:txBody>
      </p:sp>
      <p:graphicFrame>
        <p:nvGraphicFramePr>
          <p:cNvPr id="14338" name="Group 2"/>
          <p:cNvGraphicFramePr>
            <a:graphicFrameLocks noGrp="1"/>
          </p:cNvGraphicFramePr>
          <p:nvPr/>
        </p:nvGraphicFramePr>
        <p:xfrm>
          <a:off x="500063" y="1285875"/>
          <a:ext cx="8148637" cy="4967319"/>
        </p:xfrm>
        <a:graphic>
          <a:graphicData uri="http://schemas.openxmlformats.org/drawingml/2006/table">
            <a:tbl>
              <a:tblPr/>
              <a:tblGrid>
                <a:gridCol w="421264"/>
                <a:gridCol w="6028168"/>
                <a:gridCol w="848817"/>
                <a:gridCol w="850388"/>
              </a:tblGrid>
              <a:tr h="337438">
                <a:tc>
                  <a:txBody>
                    <a:bodyPr/>
                    <a:lstStyle/>
                    <a:p>
                      <a:pPr marL="0" marR="0" lvl="0" indent="0" algn="ctr" defTabSz="914400" rtl="0" eaLnBrk="1" fontAlgn="base" latinLnBrk="0" hangingPunct="0">
                        <a:lnSpc>
                          <a:spcPct val="100000"/>
                        </a:lnSpc>
                        <a:spcBef>
                          <a:spcPts val="600"/>
                        </a:spcBef>
                        <a:spcAft>
                          <a:spcPct val="0"/>
                        </a:spcAft>
                        <a:buClrTx/>
                        <a:buSzTx/>
                        <a:buFontTx/>
                        <a:buNone/>
                        <a:tabLst/>
                      </a:pPr>
                      <a:endParaRPr kumimoji="0" lang="fr-FR" sz="1000" b="0" i="0" u="none" strike="noStrike" cap="none" normalizeH="0" baseline="0" dirty="0" smtClean="0">
                        <a:ln>
                          <a:noFill/>
                        </a:ln>
                        <a:solidFill>
                          <a:srgbClr val="000000"/>
                        </a:solidFill>
                        <a:effectLst/>
                        <a:latin typeface="Helvetica" pitchFamily="34" charset="0"/>
                        <a:sym typeface="Helvetica" pitchFamily="34" charset="0"/>
                      </a:endParaRPr>
                    </a:p>
                  </a:txBody>
                  <a:tcPr marL="46797" marR="46797" marT="46800" marB="46800" anchor="ctr" horzOverflow="overflow">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lnTlToBr>
                      <a:noFill/>
                    </a:lnTlToBr>
                    <a:lnBlToTr>
                      <a:noFill/>
                    </a:lnBlToTr>
                    <a:solidFill>
                      <a:srgbClr val="E8E8EF"/>
                    </a:solidFill>
                  </a:tcPr>
                </a:tc>
                <a:tc>
                  <a:txBody>
                    <a:bodyPr/>
                    <a:lstStyle/>
                    <a:p>
                      <a:pPr marL="0" marR="0" lvl="0" indent="0" algn="l" defTabSz="914400" rtl="0" eaLnBrk="1" fontAlgn="base" latinLnBrk="0" hangingPunct="0">
                        <a:lnSpc>
                          <a:spcPct val="100000"/>
                        </a:lnSpc>
                        <a:spcBef>
                          <a:spcPts val="300"/>
                        </a:spcBef>
                        <a:spcAft>
                          <a:spcPct val="0"/>
                        </a:spcAft>
                        <a:buClrTx/>
                        <a:buSzTx/>
                        <a:buFontTx/>
                        <a:buNone/>
                        <a:tabLst/>
                      </a:pPr>
                      <a:r>
                        <a:rPr kumimoji="0" lang="fr-FR" sz="1600" b="0" i="0" u="none" strike="noStrike" cap="none" normalizeH="0" baseline="0" dirty="0" smtClean="0">
                          <a:ln>
                            <a:noFill/>
                          </a:ln>
                          <a:solidFill>
                            <a:srgbClr val="000000"/>
                          </a:solidFill>
                          <a:effectLst/>
                          <a:latin typeface="Arial Bold"/>
                          <a:ea typeface="Arial Bold"/>
                          <a:cs typeface="Arial Bold"/>
                          <a:sym typeface="Arial Bold"/>
                        </a:rPr>
                        <a:t>Composantes retenues</a:t>
                      </a:r>
                      <a:endParaRPr kumimoji="0" lang="fr-FR" sz="1000" b="0" i="0" u="none" strike="noStrike" cap="none" normalizeH="0" baseline="0" dirty="0" smtClean="0">
                        <a:ln>
                          <a:noFill/>
                        </a:ln>
                        <a:solidFill>
                          <a:srgbClr val="000000"/>
                        </a:solidFill>
                        <a:effectLst/>
                        <a:latin typeface="Helvetica" pitchFamily="34" charset="0"/>
                        <a:sym typeface="Helvetica" pitchFamily="34" charset="0"/>
                      </a:endParaRPr>
                    </a:p>
                  </a:txBody>
                  <a:tcPr marL="46797" marR="46797" marT="46800" marB="46800" anchor="ctr" horzOverflow="overflow">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lnTlToBr>
                      <a:noFill/>
                    </a:lnTlToBr>
                    <a:lnBlToTr>
                      <a:noFill/>
                    </a:lnBlToTr>
                    <a:solidFill>
                      <a:srgbClr val="E8E8EF"/>
                    </a:solidFill>
                  </a:tcPr>
                </a:tc>
                <a:tc gridSpan="2">
                  <a:txBody>
                    <a:bodyPr/>
                    <a:lstStyle/>
                    <a:p>
                      <a:pPr marL="0" marR="0" lvl="0" indent="0" algn="ctr" defTabSz="914400" rtl="0" eaLnBrk="1" fontAlgn="base" latinLnBrk="0" hangingPunct="0">
                        <a:lnSpc>
                          <a:spcPct val="100000"/>
                        </a:lnSpc>
                        <a:spcBef>
                          <a:spcPts val="300"/>
                        </a:spcBef>
                        <a:spcAft>
                          <a:spcPct val="0"/>
                        </a:spcAft>
                        <a:buClrTx/>
                        <a:buSzTx/>
                        <a:buFontTx/>
                        <a:buNone/>
                        <a:tabLst/>
                      </a:pPr>
                      <a:r>
                        <a:rPr kumimoji="0" lang="fr-FR" sz="1600" b="0" i="0" u="none" strike="noStrike" cap="none" normalizeH="0" baseline="0" smtClean="0">
                          <a:ln>
                            <a:noFill/>
                          </a:ln>
                          <a:solidFill>
                            <a:srgbClr val="000000"/>
                          </a:solidFill>
                          <a:effectLst/>
                          <a:latin typeface="Arial Bold"/>
                          <a:ea typeface="Arial Bold"/>
                          <a:cs typeface="Arial Bold"/>
                          <a:sym typeface="Arial Bold"/>
                        </a:rPr>
                        <a:t>données</a:t>
                      </a:r>
                      <a:endParaRPr kumimoji="0" lang="fr-FR" sz="1000" b="0" i="0" u="none" strike="noStrike" cap="none" normalizeH="0" baseline="0" smtClean="0">
                        <a:ln>
                          <a:noFill/>
                        </a:ln>
                        <a:solidFill>
                          <a:srgbClr val="000000"/>
                        </a:solidFill>
                        <a:effectLst/>
                        <a:latin typeface="Helvetica" pitchFamily="34" charset="0"/>
                        <a:sym typeface="Helvetica" pitchFamily="34" charset="0"/>
                      </a:endParaRPr>
                    </a:p>
                  </a:txBody>
                  <a:tcPr marL="46797" marR="46797" marT="46800" marB="46800" anchor="ctr" horzOverflow="overflow">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lnTlToBr>
                      <a:noFill/>
                    </a:lnTlToBr>
                    <a:lnBlToTr>
                      <a:noFill/>
                    </a:lnBlToTr>
                    <a:solidFill>
                      <a:srgbClr val="E8E8EF"/>
                    </a:solidFill>
                  </a:tcPr>
                </a:tc>
                <a:tc hMerge="1">
                  <a:txBody>
                    <a:bodyPr/>
                    <a:lstStyle/>
                    <a:p>
                      <a:endParaRPr lang="fr-FR"/>
                    </a:p>
                  </a:txBody>
                  <a:tcPr/>
                </a:tc>
              </a:tr>
              <a:tr h="337438">
                <a:tc>
                  <a:txBody>
                    <a:bodyPr/>
                    <a:lstStyle/>
                    <a:p>
                      <a:pPr marL="0" marR="0" lvl="0" indent="0" algn="ctr" defTabSz="914400" rtl="0" eaLnBrk="1" fontAlgn="base" latinLnBrk="0" hangingPunct="0">
                        <a:lnSpc>
                          <a:spcPct val="100000"/>
                        </a:lnSpc>
                        <a:spcBef>
                          <a:spcPts val="300"/>
                        </a:spcBef>
                        <a:spcAft>
                          <a:spcPct val="0"/>
                        </a:spcAft>
                        <a:buClrTx/>
                        <a:buSzTx/>
                        <a:buFontTx/>
                        <a:buNone/>
                        <a:tabLst/>
                      </a:pPr>
                      <a:r>
                        <a:rPr kumimoji="0" lang="fr-FR" sz="1600" b="0" i="0" u="none" strike="noStrike" cap="none" normalizeH="0" baseline="0" smtClean="0">
                          <a:ln>
                            <a:noFill/>
                          </a:ln>
                          <a:solidFill>
                            <a:srgbClr val="000000"/>
                          </a:solidFill>
                          <a:effectLst/>
                          <a:latin typeface="Arial" pitchFamily="34" charset="0"/>
                          <a:cs typeface="Arial" pitchFamily="34" charset="0"/>
                          <a:sym typeface="Arial" pitchFamily="34" charset="0"/>
                        </a:rPr>
                        <a:t>1</a:t>
                      </a:r>
                      <a:endParaRPr kumimoji="0" lang="fr-FR" sz="1000" b="0" i="0" u="none" strike="noStrike" cap="none" normalizeH="0" baseline="0" smtClean="0">
                        <a:ln>
                          <a:noFill/>
                        </a:ln>
                        <a:solidFill>
                          <a:srgbClr val="000000"/>
                        </a:solidFill>
                        <a:effectLst/>
                        <a:latin typeface="Helvetica" pitchFamily="34" charset="0"/>
                        <a:sym typeface="Helvetica" pitchFamily="34" charset="0"/>
                      </a:endParaRPr>
                    </a:p>
                  </a:txBody>
                  <a:tcPr marL="46797" marR="46797" marT="46800" marB="46800" anchor="ctr" horzOverflow="overflow">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lnTlToBr>
                      <a:noFill/>
                    </a:lnTlToBr>
                    <a:lnBlToTr>
                      <a:noFill/>
                    </a:lnBlToTr>
                    <a:solidFill>
                      <a:srgbClr val="E8E8EF"/>
                    </a:solidFill>
                  </a:tcPr>
                </a:tc>
                <a:tc>
                  <a:txBody>
                    <a:bodyPr/>
                    <a:lstStyle/>
                    <a:p>
                      <a:pPr marL="0" marR="0" lvl="0" indent="0" algn="l" defTabSz="914400" rtl="0" eaLnBrk="1" fontAlgn="base" latinLnBrk="0" hangingPunct="0">
                        <a:lnSpc>
                          <a:spcPct val="100000"/>
                        </a:lnSpc>
                        <a:spcBef>
                          <a:spcPts val="300"/>
                        </a:spcBef>
                        <a:spcAft>
                          <a:spcPct val="0"/>
                        </a:spcAft>
                        <a:buClrTx/>
                        <a:buSzTx/>
                        <a:buFontTx/>
                        <a:buNone/>
                        <a:tabLst/>
                      </a:pPr>
                      <a:r>
                        <a:rPr kumimoji="0" lang="fr-FR" sz="1600" b="0" i="0" u="none" strike="noStrike" cap="none" normalizeH="0" baseline="0" dirty="0" smtClean="0">
                          <a:ln>
                            <a:noFill/>
                          </a:ln>
                          <a:solidFill>
                            <a:srgbClr val="000000"/>
                          </a:solidFill>
                          <a:effectLst/>
                          <a:latin typeface="Arial" pitchFamily="34" charset="0"/>
                          <a:cs typeface="Arial" pitchFamily="34" charset="0"/>
                          <a:sym typeface="Arial" pitchFamily="34" charset="0"/>
                        </a:rPr>
                        <a:t>Tenue du dossier du patient - TDP</a:t>
                      </a:r>
                      <a:endParaRPr kumimoji="0" lang="fr-FR" sz="1000" b="0" i="0" u="none" strike="noStrike" cap="none" normalizeH="0" baseline="0" dirty="0" smtClean="0">
                        <a:ln>
                          <a:noFill/>
                        </a:ln>
                        <a:solidFill>
                          <a:srgbClr val="000000"/>
                        </a:solidFill>
                        <a:effectLst/>
                        <a:latin typeface="Helvetica" pitchFamily="34" charset="0"/>
                        <a:sym typeface="Helvetica" pitchFamily="34" charset="0"/>
                      </a:endParaRPr>
                    </a:p>
                  </a:txBody>
                  <a:tcPr marL="46797" marR="46797" marT="46800" marB="46800" anchor="ctr" horzOverflow="overflow">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lnTlToBr>
                      <a:noFill/>
                    </a:lnTlToBr>
                    <a:lnBlToTr>
                      <a:noFill/>
                    </a:lnBlToTr>
                    <a:solidFill>
                      <a:srgbClr val="E8E8EF"/>
                    </a:solidFill>
                  </a:tcPr>
                </a:tc>
                <a:tc>
                  <a:txBody>
                    <a:bodyPr/>
                    <a:lstStyle/>
                    <a:p>
                      <a:pPr marL="0" marR="0" lvl="0" indent="0" algn="ctr" defTabSz="914400" rtl="0" eaLnBrk="1" fontAlgn="base" latinLnBrk="0" hangingPunct="0">
                        <a:lnSpc>
                          <a:spcPct val="100000"/>
                        </a:lnSpc>
                        <a:spcBef>
                          <a:spcPts val="300"/>
                        </a:spcBef>
                        <a:spcAft>
                          <a:spcPct val="0"/>
                        </a:spcAft>
                        <a:buClrTx/>
                        <a:buSzTx/>
                        <a:buFontTx/>
                        <a:buNone/>
                        <a:tabLst/>
                      </a:pPr>
                      <a:r>
                        <a:rPr kumimoji="0" lang="fr-FR" sz="1600" b="0" i="0" u="none" strike="noStrike" cap="none" normalizeH="0" baseline="0" smtClean="0">
                          <a:ln>
                            <a:noFill/>
                          </a:ln>
                          <a:solidFill>
                            <a:srgbClr val="000000"/>
                          </a:solidFill>
                          <a:effectLst/>
                          <a:latin typeface="Arial" pitchFamily="34" charset="0"/>
                          <a:cs typeface="Arial" pitchFamily="34" charset="0"/>
                          <a:sym typeface="Arial" pitchFamily="34" charset="0"/>
                        </a:rPr>
                        <a:t>2011</a:t>
                      </a:r>
                      <a:endParaRPr kumimoji="0" lang="fr-FR" sz="1000" b="0" i="0" u="none" strike="noStrike" cap="none" normalizeH="0" baseline="0" smtClean="0">
                        <a:ln>
                          <a:noFill/>
                        </a:ln>
                        <a:solidFill>
                          <a:srgbClr val="000000"/>
                        </a:solidFill>
                        <a:effectLst/>
                        <a:latin typeface="Helvetica" pitchFamily="34" charset="0"/>
                        <a:sym typeface="Helvetica" pitchFamily="34" charset="0"/>
                      </a:endParaRPr>
                    </a:p>
                  </a:txBody>
                  <a:tcPr marL="46797" marR="46797" marT="46800" marB="46800" anchor="ctr" horzOverflow="overflow">
                    <a:lnL w="12700" cap="flat" cmpd="sng" algn="ctr">
                      <a:solidFill>
                        <a:srgbClr val="333399"/>
                      </a:solidFill>
                      <a:prstDash val="solid"/>
                      <a:round/>
                      <a:headEnd type="none" w="med" len="med"/>
                      <a:tailEnd type="none" w="med" len="med"/>
                    </a:lnL>
                    <a:lnR w="12700" cap="flat" cmpd="sng" algn="ctr">
                      <a:solidFill>
                        <a:srgbClr val="6B6BCF"/>
                      </a:solidFill>
                      <a:prstDash val="lgDash"/>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0">
                        <a:lnSpc>
                          <a:spcPct val="100000"/>
                        </a:lnSpc>
                        <a:spcBef>
                          <a:spcPts val="300"/>
                        </a:spcBef>
                        <a:spcAft>
                          <a:spcPct val="0"/>
                        </a:spcAft>
                        <a:buClrTx/>
                        <a:buSzTx/>
                        <a:buFontTx/>
                        <a:buNone/>
                        <a:tabLst/>
                      </a:pPr>
                      <a:r>
                        <a:rPr kumimoji="0" lang="fr-FR" sz="1600" b="0" i="0" u="none" strike="noStrike" cap="none" normalizeH="0" baseline="0" smtClean="0">
                          <a:ln>
                            <a:noFill/>
                          </a:ln>
                          <a:solidFill>
                            <a:srgbClr val="000000"/>
                          </a:solidFill>
                          <a:effectLst/>
                          <a:latin typeface="Arial" pitchFamily="34" charset="0"/>
                          <a:cs typeface="Arial" pitchFamily="34" charset="0"/>
                          <a:sym typeface="Arial" pitchFamily="34" charset="0"/>
                        </a:rPr>
                        <a:t>2013</a:t>
                      </a:r>
                      <a:endParaRPr kumimoji="0" lang="fr-FR" sz="1000" b="0" i="0" u="none" strike="noStrike" cap="none" normalizeH="0" baseline="0" smtClean="0">
                        <a:ln>
                          <a:noFill/>
                        </a:ln>
                        <a:solidFill>
                          <a:srgbClr val="000000"/>
                        </a:solidFill>
                        <a:effectLst/>
                        <a:latin typeface="Helvetica" pitchFamily="34" charset="0"/>
                        <a:sym typeface="Helvetica" pitchFamily="34" charset="0"/>
                      </a:endParaRPr>
                    </a:p>
                  </a:txBody>
                  <a:tcPr marL="46797" marR="46797" marT="46800" marB="46800" anchor="ctr" horzOverflow="overflow">
                    <a:lnL w="12700" cap="flat" cmpd="sng" algn="ctr">
                      <a:solidFill>
                        <a:srgbClr val="6B6BCF"/>
                      </a:solidFill>
                      <a:prstDash val="lgDash"/>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lnTlToBr>
                      <a:noFill/>
                    </a:lnTlToBr>
                    <a:lnBlToTr>
                      <a:noFill/>
                    </a:lnBlToTr>
                    <a:noFill/>
                  </a:tcPr>
                </a:tc>
              </a:tr>
              <a:tr h="343993">
                <a:tc>
                  <a:txBody>
                    <a:bodyPr/>
                    <a:lstStyle/>
                    <a:p>
                      <a:pPr marL="0" marR="0" lvl="0" indent="0" algn="ctr" defTabSz="914400" rtl="0" eaLnBrk="1" fontAlgn="base" latinLnBrk="0" hangingPunct="0">
                        <a:lnSpc>
                          <a:spcPct val="100000"/>
                        </a:lnSpc>
                        <a:spcBef>
                          <a:spcPts val="300"/>
                        </a:spcBef>
                        <a:spcAft>
                          <a:spcPct val="0"/>
                        </a:spcAft>
                        <a:buClrTx/>
                        <a:buSzTx/>
                        <a:buFontTx/>
                        <a:buNone/>
                        <a:tabLst/>
                      </a:pPr>
                      <a:r>
                        <a:rPr kumimoji="0" lang="fr-FR" sz="1600" b="0" i="0" u="none" strike="noStrike" cap="none" normalizeH="0" baseline="0" smtClean="0">
                          <a:ln>
                            <a:noFill/>
                          </a:ln>
                          <a:solidFill>
                            <a:srgbClr val="000000"/>
                          </a:solidFill>
                          <a:effectLst/>
                          <a:latin typeface="Arial" pitchFamily="34" charset="0"/>
                          <a:cs typeface="Arial" pitchFamily="34" charset="0"/>
                          <a:sym typeface="Arial" pitchFamily="34" charset="0"/>
                        </a:rPr>
                        <a:t>2</a:t>
                      </a:r>
                      <a:endParaRPr kumimoji="0" lang="fr-FR" sz="1000" b="0" i="0" u="none" strike="noStrike" cap="none" normalizeH="0" baseline="0" smtClean="0">
                        <a:ln>
                          <a:noFill/>
                        </a:ln>
                        <a:solidFill>
                          <a:srgbClr val="000000"/>
                        </a:solidFill>
                        <a:effectLst/>
                        <a:latin typeface="Helvetica" pitchFamily="34" charset="0"/>
                        <a:sym typeface="Helvetica" pitchFamily="34" charset="0"/>
                      </a:endParaRPr>
                    </a:p>
                  </a:txBody>
                  <a:tcPr marL="46797" marR="46797" marT="46800" marB="46800" anchor="ctr" horzOverflow="overflow">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lnTlToBr>
                      <a:noFill/>
                    </a:lnTlToBr>
                    <a:lnBlToTr>
                      <a:noFill/>
                    </a:lnBlToTr>
                    <a:solidFill>
                      <a:srgbClr val="E8E8EF"/>
                    </a:solidFill>
                  </a:tcPr>
                </a:tc>
                <a:tc>
                  <a:txBody>
                    <a:bodyPr/>
                    <a:lstStyle/>
                    <a:p>
                      <a:pPr marL="0" marR="0" lvl="0" indent="0" algn="l" defTabSz="914400" rtl="0" eaLnBrk="1" fontAlgn="base" latinLnBrk="0" hangingPunct="0">
                        <a:lnSpc>
                          <a:spcPct val="100000"/>
                        </a:lnSpc>
                        <a:spcBef>
                          <a:spcPts val="300"/>
                        </a:spcBef>
                        <a:spcAft>
                          <a:spcPct val="0"/>
                        </a:spcAft>
                        <a:buClrTx/>
                        <a:buSzTx/>
                        <a:buFontTx/>
                        <a:buNone/>
                        <a:tabLst/>
                      </a:pPr>
                      <a:r>
                        <a:rPr kumimoji="0" lang="fr-FR" sz="1600" b="0" i="0" u="none" strike="noStrike" cap="none" normalizeH="0" baseline="0" smtClean="0">
                          <a:ln>
                            <a:noFill/>
                          </a:ln>
                          <a:solidFill>
                            <a:srgbClr val="000000"/>
                          </a:solidFill>
                          <a:effectLst/>
                          <a:latin typeface="Arial" pitchFamily="34" charset="0"/>
                          <a:cs typeface="Arial" pitchFamily="34" charset="0"/>
                          <a:sym typeface="Arial" pitchFamily="34" charset="0"/>
                        </a:rPr>
                        <a:t>Délai d’envoi du courrier de fin d’hospitalisation- DEC</a:t>
                      </a:r>
                      <a:endParaRPr kumimoji="0" lang="fr-FR" sz="1000" b="0" i="0" u="none" strike="noStrike" cap="none" normalizeH="0" baseline="0" smtClean="0">
                        <a:ln>
                          <a:noFill/>
                        </a:ln>
                        <a:solidFill>
                          <a:srgbClr val="000000"/>
                        </a:solidFill>
                        <a:effectLst/>
                        <a:latin typeface="Helvetica" pitchFamily="34" charset="0"/>
                        <a:sym typeface="Helvetica" pitchFamily="34" charset="0"/>
                      </a:endParaRPr>
                    </a:p>
                  </a:txBody>
                  <a:tcPr marL="46797" marR="46797" marT="46800" marB="46800" anchor="ctr" horzOverflow="overflow">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lnTlToBr>
                      <a:noFill/>
                    </a:lnTlToBr>
                    <a:lnBlToTr>
                      <a:noFill/>
                    </a:lnBlToTr>
                    <a:solidFill>
                      <a:srgbClr val="E8E8EF"/>
                    </a:solidFill>
                  </a:tcPr>
                </a:tc>
                <a:tc>
                  <a:txBody>
                    <a:bodyPr/>
                    <a:lstStyle/>
                    <a:p>
                      <a:pPr marL="0" marR="0" lvl="0" indent="0" algn="ctr" defTabSz="914400" rtl="0" eaLnBrk="1" fontAlgn="base" latinLnBrk="0" hangingPunct="0">
                        <a:lnSpc>
                          <a:spcPct val="100000"/>
                        </a:lnSpc>
                        <a:spcBef>
                          <a:spcPts val="300"/>
                        </a:spcBef>
                        <a:spcAft>
                          <a:spcPct val="0"/>
                        </a:spcAft>
                        <a:buClrTx/>
                        <a:buSzTx/>
                        <a:buFontTx/>
                        <a:buNone/>
                        <a:tabLst/>
                      </a:pPr>
                      <a:r>
                        <a:rPr kumimoji="0" lang="fr-FR" sz="1600" b="0" i="0" u="none" strike="noStrike" cap="none" normalizeH="0" baseline="0" smtClean="0">
                          <a:ln>
                            <a:noFill/>
                          </a:ln>
                          <a:solidFill>
                            <a:srgbClr val="000000"/>
                          </a:solidFill>
                          <a:effectLst/>
                          <a:latin typeface="Arial" pitchFamily="34" charset="0"/>
                          <a:cs typeface="Arial" pitchFamily="34" charset="0"/>
                          <a:sym typeface="Arial" pitchFamily="34" charset="0"/>
                        </a:rPr>
                        <a:t>2011</a:t>
                      </a:r>
                      <a:endParaRPr kumimoji="0" lang="fr-FR" sz="1000" b="0" i="0" u="none" strike="noStrike" cap="none" normalizeH="0" baseline="0" smtClean="0">
                        <a:ln>
                          <a:noFill/>
                        </a:ln>
                        <a:solidFill>
                          <a:srgbClr val="000000"/>
                        </a:solidFill>
                        <a:effectLst/>
                        <a:latin typeface="Helvetica" pitchFamily="34" charset="0"/>
                        <a:sym typeface="Helvetica" pitchFamily="34" charset="0"/>
                      </a:endParaRPr>
                    </a:p>
                  </a:txBody>
                  <a:tcPr marL="46797" marR="46797" marT="46800" marB="46800" anchor="ctr" horzOverflow="overflow">
                    <a:lnL w="12700" cap="flat" cmpd="sng" algn="ctr">
                      <a:solidFill>
                        <a:srgbClr val="333399"/>
                      </a:solidFill>
                      <a:prstDash val="solid"/>
                      <a:round/>
                      <a:headEnd type="none" w="med" len="med"/>
                      <a:tailEnd type="none" w="med" len="med"/>
                    </a:lnL>
                    <a:lnR w="12700" cap="flat" cmpd="sng" algn="ctr">
                      <a:solidFill>
                        <a:srgbClr val="6B6BCF"/>
                      </a:solidFill>
                      <a:prstDash val="lgDash"/>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0">
                        <a:lnSpc>
                          <a:spcPct val="100000"/>
                        </a:lnSpc>
                        <a:spcBef>
                          <a:spcPts val="300"/>
                        </a:spcBef>
                        <a:spcAft>
                          <a:spcPct val="0"/>
                        </a:spcAft>
                        <a:buClrTx/>
                        <a:buSzTx/>
                        <a:buFontTx/>
                        <a:buNone/>
                        <a:tabLst/>
                      </a:pPr>
                      <a:r>
                        <a:rPr kumimoji="0" lang="fr-FR" sz="1600" b="0" i="0" u="none" strike="noStrike" cap="none" normalizeH="0" baseline="0" smtClean="0">
                          <a:ln>
                            <a:noFill/>
                          </a:ln>
                          <a:solidFill>
                            <a:srgbClr val="000000"/>
                          </a:solidFill>
                          <a:effectLst/>
                          <a:latin typeface="Arial" pitchFamily="34" charset="0"/>
                          <a:cs typeface="Arial" pitchFamily="34" charset="0"/>
                          <a:sym typeface="Arial" pitchFamily="34" charset="0"/>
                        </a:rPr>
                        <a:t>2013</a:t>
                      </a:r>
                      <a:endParaRPr kumimoji="0" lang="fr-FR" sz="1000" b="0" i="0" u="none" strike="noStrike" cap="none" normalizeH="0" baseline="0" smtClean="0">
                        <a:ln>
                          <a:noFill/>
                        </a:ln>
                        <a:solidFill>
                          <a:srgbClr val="000000"/>
                        </a:solidFill>
                        <a:effectLst/>
                        <a:latin typeface="Helvetica" pitchFamily="34" charset="0"/>
                        <a:sym typeface="Helvetica" pitchFamily="34" charset="0"/>
                      </a:endParaRPr>
                    </a:p>
                  </a:txBody>
                  <a:tcPr marL="46797" marR="46797" marT="46800" marB="46800" anchor="ctr" horzOverflow="overflow">
                    <a:lnL w="12700" cap="flat" cmpd="sng" algn="ctr">
                      <a:solidFill>
                        <a:srgbClr val="6B6BCF"/>
                      </a:solidFill>
                      <a:prstDash val="lgDash"/>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lnTlToBr>
                      <a:noFill/>
                    </a:lnTlToBr>
                    <a:lnBlToTr>
                      <a:noFill/>
                    </a:lnBlToTr>
                    <a:noFill/>
                  </a:tcPr>
                </a:tc>
              </a:tr>
              <a:tr h="337438">
                <a:tc>
                  <a:txBody>
                    <a:bodyPr/>
                    <a:lstStyle/>
                    <a:p>
                      <a:pPr marL="0" marR="0" lvl="0" indent="0" algn="ctr" defTabSz="914400" rtl="0" eaLnBrk="1" fontAlgn="base" latinLnBrk="0" hangingPunct="0">
                        <a:lnSpc>
                          <a:spcPct val="100000"/>
                        </a:lnSpc>
                        <a:spcBef>
                          <a:spcPts val="300"/>
                        </a:spcBef>
                        <a:spcAft>
                          <a:spcPct val="0"/>
                        </a:spcAft>
                        <a:buClrTx/>
                        <a:buSzTx/>
                        <a:buFontTx/>
                        <a:buNone/>
                        <a:tabLst/>
                      </a:pPr>
                      <a:r>
                        <a:rPr kumimoji="0" lang="fr-FR" sz="1600" b="0" i="0" u="none" strike="noStrike" cap="none" normalizeH="0" baseline="0" smtClean="0">
                          <a:ln>
                            <a:noFill/>
                          </a:ln>
                          <a:solidFill>
                            <a:srgbClr val="000000"/>
                          </a:solidFill>
                          <a:effectLst/>
                          <a:latin typeface="Arial" pitchFamily="34" charset="0"/>
                          <a:cs typeface="Arial" pitchFamily="34" charset="0"/>
                          <a:sym typeface="Arial" pitchFamily="34" charset="0"/>
                        </a:rPr>
                        <a:t>3</a:t>
                      </a:r>
                      <a:endParaRPr kumimoji="0" lang="fr-FR" sz="1000" b="0" i="0" u="none" strike="noStrike" cap="none" normalizeH="0" baseline="0" smtClean="0">
                        <a:ln>
                          <a:noFill/>
                        </a:ln>
                        <a:solidFill>
                          <a:srgbClr val="000000"/>
                        </a:solidFill>
                        <a:effectLst/>
                        <a:latin typeface="Helvetica" pitchFamily="34" charset="0"/>
                        <a:sym typeface="Helvetica" pitchFamily="34" charset="0"/>
                      </a:endParaRPr>
                    </a:p>
                  </a:txBody>
                  <a:tcPr marL="46797" marR="46797" marT="46800" marB="46800" anchor="ctr" horzOverflow="overflow">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lnTlToBr>
                      <a:noFill/>
                    </a:lnTlToBr>
                    <a:lnBlToTr>
                      <a:noFill/>
                    </a:lnBlToTr>
                    <a:solidFill>
                      <a:srgbClr val="E8E8EF"/>
                    </a:solidFill>
                  </a:tcPr>
                </a:tc>
                <a:tc>
                  <a:txBody>
                    <a:bodyPr/>
                    <a:lstStyle/>
                    <a:p>
                      <a:pPr marL="0" marR="0" lvl="0" indent="0" algn="l" defTabSz="914400" rtl="0" eaLnBrk="1" fontAlgn="base" latinLnBrk="0" hangingPunct="0">
                        <a:lnSpc>
                          <a:spcPct val="100000"/>
                        </a:lnSpc>
                        <a:spcBef>
                          <a:spcPts val="300"/>
                        </a:spcBef>
                        <a:spcAft>
                          <a:spcPct val="0"/>
                        </a:spcAft>
                        <a:buClrTx/>
                        <a:buSzTx/>
                        <a:buFontTx/>
                        <a:buNone/>
                        <a:tabLst/>
                      </a:pPr>
                      <a:r>
                        <a:rPr kumimoji="0" lang="fr-FR" sz="1600" b="0" i="0" u="none" strike="noStrike" cap="none" normalizeH="0" baseline="0" smtClean="0">
                          <a:ln>
                            <a:noFill/>
                          </a:ln>
                          <a:solidFill>
                            <a:srgbClr val="000000"/>
                          </a:solidFill>
                          <a:effectLst/>
                          <a:latin typeface="Arial" pitchFamily="34" charset="0"/>
                          <a:cs typeface="Arial" pitchFamily="34" charset="0"/>
                          <a:sym typeface="Arial" pitchFamily="34" charset="0"/>
                        </a:rPr>
                        <a:t>Traçabilité de l’évaluation de la douleur - TRD</a:t>
                      </a:r>
                      <a:endParaRPr kumimoji="0" lang="fr-FR" sz="1000" b="0" i="0" u="none" strike="noStrike" cap="none" normalizeH="0" baseline="0" smtClean="0">
                        <a:ln>
                          <a:noFill/>
                        </a:ln>
                        <a:solidFill>
                          <a:srgbClr val="000000"/>
                        </a:solidFill>
                        <a:effectLst/>
                        <a:latin typeface="Helvetica" pitchFamily="34" charset="0"/>
                        <a:sym typeface="Helvetica" pitchFamily="34" charset="0"/>
                      </a:endParaRPr>
                    </a:p>
                  </a:txBody>
                  <a:tcPr marL="46797" marR="46797" marT="46800" marB="46800" anchor="ctr" horzOverflow="overflow">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lnTlToBr>
                      <a:noFill/>
                    </a:lnTlToBr>
                    <a:lnBlToTr>
                      <a:noFill/>
                    </a:lnBlToTr>
                    <a:solidFill>
                      <a:srgbClr val="E8E8EF"/>
                    </a:solidFill>
                  </a:tcPr>
                </a:tc>
                <a:tc>
                  <a:txBody>
                    <a:bodyPr/>
                    <a:lstStyle/>
                    <a:p>
                      <a:pPr marL="0" marR="0" lvl="0" indent="0" algn="ctr" defTabSz="914400" rtl="0" eaLnBrk="1" fontAlgn="base" latinLnBrk="0" hangingPunct="0">
                        <a:lnSpc>
                          <a:spcPct val="100000"/>
                        </a:lnSpc>
                        <a:spcBef>
                          <a:spcPts val="300"/>
                        </a:spcBef>
                        <a:spcAft>
                          <a:spcPct val="0"/>
                        </a:spcAft>
                        <a:buClrTx/>
                        <a:buSzTx/>
                        <a:buFontTx/>
                        <a:buNone/>
                        <a:tabLst/>
                      </a:pPr>
                      <a:r>
                        <a:rPr kumimoji="0" lang="fr-FR" sz="1600" b="0" i="0" u="none" strike="noStrike" cap="none" normalizeH="0" baseline="0" smtClean="0">
                          <a:ln>
                            <a:noFill/>
                          </a:ln>
                          <a:solidFill>
                            <a:srgbClr val="000000"/>
                          </a:solidFill>
                          <a:effectLst/>
                          <a:latin typeface="Arial" pitchFamily="34" charset="0"/>
                          <a:cs typeface="Arial" pitchFamily="34" charset="0"/>
                          <a:sym typeface="Arial" pitchFamily="34" charset="0"/>
                        </a:rPr>
                        <a:t>2011</a:t>
                      </a:r>
                      <a:endParaRPr kumimoji="0" lang="fr-FR" sz="1000" b="0" i="0" u="none" strike="noStrike" cap="none" normalizeH="0" baseline="0" smtClean="0">
                        <a:ln>
                          <a:noFill/>
                        </a:ln>
                        <a:solidFill>
                          <a:srgbClr val="000000"/>
                        </a:solidFill>
                        <a:effectLst/>
                        <a:latin typeface="Helvetica" pitchFamily="34" charset="0"/>
                        <a:sym typeface="Helvetica" pitchFamily="34" charset="0"/>
                      </a:endParaRPr>
                    </a:p>
                  </a:txBody>
                  <a:tcPr marL="46797" marR="46797" marT="46800" marB="46800" anchor="ctr" horzOverflow="overflow">
                    <a:lnL w="12700" cap="flat" cmpd="sng" algn="ctr">
                      <a:solidFill>
                        <a:srgbClr val="333399"/>
                      </a:solidFill>
                      <a:prstDash val="solid"/>
                      <a:round/>
                      <a:headEnd type="none" w="med" len="med"/>
                      <a:tailEnd type="none" w="med" len="med"/>
                    </a:lnL>
                    <a:lnR w="12700" cap="flat" cmpd="sng" algn="ctr">
                      <a:solidFill>
                        <a:srgbClr val="6B6BCF"/>
                      </a:solidFill>
                      <a:prstDash val="lgDash"/>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0">
                        <a:lnSpc>
                          <a:spcPct val="100000"/>
                        </a:lnSpc>
                        <a:spcBef>
                          <a:spcPts val="300"/>
                        </a:spcBef>
                        <a:spcAft>
                          <a:spcPct val="0"/>
                        </a:spcAft>
                        <a:buClrTx/>
                        <a:buSzTx/>
                        <a:buFontTx/>
                        <a:buNone/>
                        <a:tabLst/>
                      </a:pPr>
                      <a:r>
                        <a:rPr kumimoji="0" lang="fr-FR" sz="1600" b="0" i="0" u="none" strike="noStrike" cap="none" normalizeH="0" baseline="0" smtClean="0">
                          <a:ln>
                            <a:noFill/>
                          </a:ln>
                          <a:solidFill>
                            <a:srgbClr val="000000"/>
                          </a:solidFill>
                          <a:effectLst/>
                          <a:latin typeface="Arial" pitchFamily="34" charset="0"/>
                          <a:cs typeface="Arial" pitchFamily="34" charset="0"/>
                          <a:sym typeface="Arial" pitchFamily="34" charset="0"/>
                        </a:rPr>
                        <a:t>2013</a:t>
                      </a:r>
                      <a:endParaRPr kumimoji="0" lang="fr-FR" sz="1000" b="0" i="0" u="none" strike="noStrike" cap="none" normalizeH="0" baseline="0" smtClean="0">
                        <a:ln>
                          <a:noFill/>
                        </a:ln>
                        <a:solidFill>
                          <a:srgbClr val="000000"/>
                        </a:solidFill>
                        <a:effectLst/>
                        <a:latin typeface="Helvetica" pitchFamily="34" charset="0"/>
                        <a:sym typeface="Helvetica" pitchFamily="34" charset="0"/>
                      </a:endParaRPr>
                    </a:p>
                  </a:txBody>
                  <a:tcPr marL="46797" marR="46797" marT="46800" marB="46800" anchor="ctr" horzOverflow="overflow">
                    <a:lnL w="12700" cap="flat" cmpd="sng" algn="ctr">
                      <a:solidFill>
                        <a:srgbClr val="6B6BCF"/>
                      </a:solidFill>
                      <a:prstDash val="lgDash"/>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lnTlToBr>
                      <a:noFill/>
                    </a:lnTlToBr>
                    <a:lnBlToTr>
                      <a:noFill/>
                    </a:lnBlToTr>
                    <a:noFill/>
                  </a:tcPr>
                </a:tc>
              </a:tr>
              <a:tr h="337438">
                <a:tc>
                  <a:txBody>
                    <a:bodyPr/>
                    <a:lstStyle/>
                    <a:p>
                      <a:pPr marL="0" marR="0" lvl="0" indent="0" algn="ctr" defTabSz="914400" rtl="0" eaLnBrk="1" fontAlgn="base" latinLnBrk="0" hangingPunct="0">
                        <a:lnSpc>
                          <a:spcPct val="100000"/>
                        </a:lnSpc>
                        <a:spcBef>
                          <a:spcPts val="300"/>
                        </a:spcBef>
                        <a:spcAft>
                          <a:spcPct val="0"/>
                        </a:spcAft>
                        <a:buClrTx/>
                        <a:buSzTx/>
                        <a:buFontTx/>
                        <a:buNone/>
                        <a:tabLst/>
                      </a:pPr>
                      <a:r>
                        <a:rPr kumimoji="0" lang="fr-FR" sz="1600" b="0" i="0" u="none" strike="noStrike" cap="none" normalizeH="0" baseline="0" smtClean="0">
                          <a:ln>
                            <a:noFill/>
                          </a:ln>
                          <a:solidFill>
                            <a:srgbClr val="000000"/>
                          </a:solidFill>
                          <a:effectLst/>
                          <a:latin typeface="Arial" pitchFamily="34" charset="0"/>
                          <a:cs typeface="Arial" pitchFamily="34" charset="0"/>
                          <a:sym typeface="Arial" pitchFamily="34" charset="0"/>
                        </a:rPr>
                        <a:t>4</a:t>
                      </a:r>
                      <a:endParaRPr kumimoji="0" lang="fr-FR" sz="1000" b="0" i="0" u="none" strike="noStrike" cap="none" normalizeH="0" baseline="0" smtClean="0">
                        <a:ln>
                          <a:noFill/>
                        </a:ln>
                        <a:solidFill>
                          <a:srgbClr val="000000"/>
                        </a:solidFill>
                        <a:effectLst/>
                        <a:latin typeface="Helvetica" pitchFamily="34" charset="0"/>
                        <a:sym typeface="Helvetica" pitchFamily="34" charset="0"/>
                      </a:endParaRPr>
                    </a:p>
                  </a:txBody>
                  <a:tcPr marL="46797" marR="46797" marT="46800" marB="46800" anchor="ctr" horzOverflow="overflow">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lnTlToBr>
                      <a:noFill/>
                    </a:lnTlToBr>
                    <a:lnBlToTr>
                      <a:noFill/>
                    </a:lnBlToTr>
                    <a:solidFill>
                      <a:srgbClr val="E8E8EF"/>
                    </a:solidFill>
                  </a:tcPr>
                </a:tc>
                <a:tc>
                  <a:txBody>
                    <a:bodyPr/>
                    <a:lstStyle/>
                    <a:p>
                      <a:pPr marL="0" marR="0" lvl="0" indent="0" algn="l" defTabSz="914400" rtl="0" eaLnBrk="1" fontAlgn="base" latinLnBrk="0" hangingPunct="0">
                        <a:lnSpc>
                          <a:spcPct val="100000"/>
                        </a:lnSpc>
                        <a:spcBef>
                          <a:spcPts val="300"/>
                        </a:spcBef>
                        <a:spcAft>
                          <a:spcPct val="0"/>
                        </a:spcAft>
                        <a:buClrTx/>
                        <a:buSzTx/>
                        <a:buFontTx/>
                        <a:buNone/>
                        <a:tabLst/>
                      </a:pPr>
                      <a:r>
                        <a:rPr kumimoji="0" lang="fr-FR" sz="1600" b="0" i="0" u="none" strike="noStrike" cap="none" normalizeH="0" baseline="0" smtClean="0">
                          <a:ln>
                            <a:noFill/>
                          </a:ln>
                          <a:solidFill>
                            <a:srgbClr val="000000"/>
                          </a:solidFill>
                          <a:effectLst/>
                          <a:latin typeface="Arial" pitchFamily="34" charset="0"/>
                          <a:cs typeface="Arial" pitchFamily="34" charset="0"/>
                          <a:sym typeface="Arial" pitchFamily="34" charset="0"/>
                        </a:rPr>
                        <a:t>Dépistage des troubles nutritionnels - DTN Niveau 3</a:t>
                      </a:r>
                      <a:endParaRPr kumimoji="0" lang="fr-FR" sz="1000" b="0" i="0" u="none" strike="noStrike" cap="none" normalizeH="0" baseline="0" smtClean="0">
                        <a:ln>
                          <a:noFill/>
                        </a:ln>
                        <a:solidFill>
                          <a:srgbClr val="000000"/>
                        </a:solidFill>
                        <a:effectLst/>
                        <a:latin typeface="Helvetica" pitchFamily="34" charset="0"/>
                        <a:sym typeface="Helvetica" pitchFamily="34" charset="0"/>
                      </a:endParaRPr>
                    </a:p>
                  </a:txBody>
                  <a:tcPr marL="46797" marR="46797" marT="46800" marB="46800" anchor="ctr" horzOverflow="overflow">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lnTlToBr>
                      <a:noFill/>
                    </a:lnTlToBr>
                    <a:lnBlToTr>
                      <a:noFill/>
                    </a:lnBlToTr>
                    <a:solidFill>
                      <a:srgbClr val="E8E8EF"/>
                    </a:solidFill>
                  </a:tcPr>
                </a:tc>
                <a:tc>
                  <a:txBody>
                    <a:bodyPr/>
                    <a:lstStyle/>
                    <a:p>
                      <a:pPr marL="0" marR="0" lvl="0" indent="0" algn="ctr" defTabSz="914400" rtl="0" eaLnBrk="1" fontAlgn="base" latinLnBrk="0" hangingPunct="0">
                        <a:lnSpc>
                          <a:spcPct val="100000"/>
                        </a:lnSpc>
                        <a:spcBef>
                          <a:spcPts val="300"/>
                        </a:spcBef>
                        <a:spcAft>
                          <a:spcPct val="0"/>
                        </a:spcAft>
                        <a:buClrTx/>
                        <a:buSzTx/>
                        <a:buFontTx/>
                        <a:buNone/>
                        <a:tabLst/>
                      </a:pPr>
                      <a:r>
                        <a:rPr kumimoji="0" lang="fr-FR" sz="1600" b="0" i="0" u="none" strike="noStrike" cap="none" normalizeH="0" baseline="0" smtClean="0">
                          <a:ln>
                            <a:noFill/>
                          </a:ln>
                          <a:solidFill>
                            <a:srgbClr val="000000"/>
                          </a:solidFill>
                          <a:effectLst/>
                          <a:latin typeface="Arial" pitchFamily="34" charset="0"/>
                          <a:cs typeface="Arial" pitchFamily="34" charset="0"/>
                          <a:sym typeface="Arial" pitchFamily="34" charset="0"/>
                        </a:rPr>
                        <a:t>2011</a:t>
                      </a:r>
                      <a:endParaRPr kumimoji="0" lang="fr-FR" sz="1000" b="0" i="0" u="none" strike="noStrike" cap="none" normalizeH="0" baseline="0" smtClean="0">
                        <a:ln>
                          <a:noFill/>
                        </a:ln>
                        <a:solidFill>
                          <a:srgbClr val="000000"/>
                        </a:solidFill>
                        <a:effectLst/>
                        <a:latin typeface="Helvetica" pitchFamily="34" charset="0"/>
                        <a:sym typeface="Helvetica" pitchFamily="34" charset="0"/>
                      </a:endParaRPr>
                    </a:p>
                  </a:txBody>
                  <a:tcPr marL="46797" marR="46797" marT="46800" marB="46800" anchor="ctr" horzOverflow="overflow">
                    <a:lnL w="12700" cap="flat" cmpd="sng" algn="ctr">
                      <a:solidFill>
                        <a:srgbClr val="333399"/>
                      </a:solidFill>
                      <a:prstDash val="solid"/>
                      <a:round/>
                      <a:headEnd type="none" w="med" len="med"/>
                      <a:tailEnd type="none" w="med" len="med"/>
                    </a:lnL>
                    <a:lnR w="12700" cap="flat" cmpd="sng" algn="ctr">
                      <a:solidFill>
                        <a:srgbClr val="6B6BCF"/>
                      </a:solidFill>
                      <a:prstDash val="lgDash"/>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0">
                        <a:lnSpc>
                          <a:spcPct val="100000"/>
                        </a:lnSpc>
                        <a:spcBef>
                          <a:spcPts val="300"/>
                        </a:spcBef>
                        <a:spcAft>
                          <a:spcPct val="0"/>
                        </a:spcAft>
                        <a:buClrTx/>
                        <a:buSzTx/>
                        <a:buFontTx/>
                        <a:buNone/>
                        <a:tabLst/>
                      </a:pPr>
                      <a:r>
                        <a:rPr kumimoji="0" lang="fr-FR" sz="1600" b="0" i="0" u="none" strike="noStrike" cap="none" normalizeH="0" baseline="0" smtClean="0">
                          <a:ln>
                            <a:noFill/>
                          </a:ln>
                          <a:solidFill>
                            <a:srgbClr val="000000"/>
                          </a:solidFill>
                          <a:effectLst/>
                          <a:latin typeface="Arial" pitchFamily="34" charset="0"/>
                          <a:cs typeface="Arial" pitchFamily="34" charset="0"/>
                          <a:sym typeface="Arial" pitchFamily="34" charset="0"/>
                        </a:rPr>
                        <a:t>2013</a:t>
                      </a:r>
                      <a:endParaRPr kumimoji="0" lang="fr-FR" sz="1000" b="0" i="0" u="none" strike="noStrike" cap="none" normalizeH="0" baseline="0" smtClean="0">
                        <a:ln>
                          <a:noFill/>
                        </a:ln>
                        <a:solidFill>
                          <a:srgbClr val="000000"/>
                        </a:solidFill>
                        <a:effectLst/>
                        <a:latin typeface="Helvetica" pitchFamily="34" charset="0"/>
                        <a:sym typeface="Helvetica" pitchFamily="34" charset="0"/>
                      </a:endParaRPr>
                    </a:p>
                  </a:txBody>
                  <a:tcPr marL="46797" marR="46797" marT="46800" marB="46800" anchor="ctr" horzOverflow="overflow">
                    <a:lnL w="12700" cap="flat" cmpd="sng" algn="ctr">
                      <a:solidFill>
                        <a:srgbClr val="6B6BCF"/>
                      </a:solidFill>
                      <a:prstDash val="lgDash"/>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lnTlToBr>
                      <a:noFill/>
                    </a:lnTlToBr>
                    <a:lnBlToTr>
                      <a:noFill/>
                    </a:lnBlToTr>
                    <a:noFill/>
                  </a:tcPr>
                </a:tc>
              </a:tr>
              <a:tr h="337438">
                <a:tc>
                  <a:txBody>
                    <a:bodyPr/>
                    <a:lstStyle/>
                    <a:p>
                      <a:pPr marL="0" marR="0" lvl="0" indent="0" algn="ctr" defTabSz="914400" rtl="0" eaLnBrk="1" fontAlgn="base" latinLnBrk="0" hangingPunct="0">
                        <a:lnSpc>
                          <a:spcPct val="100000"/>
                        </a:lnSpc>
                        <a:spcBef>
                          <a:spcPts val="300"/>
                        </a:spcBef>
                        <a:spcAft>
                          <a:spcPct val="0"/>
                        </a:spcAft>
                        <a:buClrTx/>
                        <a:buSzTx/>
                        <a:buFontTx/>
                        <a:buNone/>
                        <a:tabLst/>
                      </a:pPr>
                      <a:r>
                        <a:rPr kumimoji="0" lang="fr-FR" sz="1600" b="0" i="0" u="none" strike="noStrike" cap="none" normalizeH="0" baseline="0" smtClean="0">
                          <a:ln>
                            <a:noFill/>
                          </a:ln>
                          <a:solidFill>
                            <a:srgbClr val="000000"/>
                          </a:solidFill>
                          <a:effectLst/>
                          <a:latin typeface="Arial" pitchFamily="34" charset="0"/>
                          <a:cs typeface="Arial" pitchFamily="34" charset="0"/>
                          <a:sym typeface="Arial" pitchFamily="34" charset="0"/>
                        </a:rPr>
                        <a:t>5</a:t>
                      </a:r>
                      <a:endParaRPr kumimoji="0" lang="fr-FR" sz="1000" b="0" i="0" u="none" strike="noStrike" cap="none" normalizeH="0" baseline="0" smtClean="0">
                        <a:ln>
                          <a:noFill/>
                        </a:ln>
                        <a:solidFill>
                          <a:srgbClr val="000000"/>
                        </a:solidFill>
                        <a:effectLst/>
                        <a:latin typeface="Helvetica" pitchFamily="34" charset="0"/>
                        <a:sym typeface="Helvetica" pitchFamily="34" charset="0"/>
                      </a:endParaRPr>
                    </a:p>
                  </a:txBody>
                  <a:tcPr marL="46797" marR="46797" marT="46800" marB="46800" anchor="ctr" horzOverflow="overflow">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lnTlToBr>
                      <a:noFill/>
                    </a:lnTlToBr>
                    <a:lnBlToTr>
                      <a:noFill/>
                    </a:lnBlToTr>
                    <a:solidFill>
                      <a:srgbClr val="E8E8EF"/>
                    </a:solidFill>
                  </a:tcPr>
                </a:tc>
                <a:tc>
                  <a:txBody>
                    <a:bodyPr/>
                    <a:lstStyle/>
                    <a:p>
                      <a:pPr marL="0" marR="0" lvl="0" indent="0" algn="l" defTabSz="914400" rtl="0" eaLnBrk="1" fontAlgn="base" latinLnBrk="0" hangingPunct="0">
                        <a:lnSpc>
                          <a:spcPct val="100000"/>
                        </a:lnSpc>
                        <a:spcBef>
                          <a:spcPts val="300"/>
                        </a:spcBef>
                        <a:spcAft>
                          <a:spcPct val="0"/>
                        </a:spcAft>
                        <a:buClrTx/>
                        <a:buSzTx/>
                        <a:buFontTx/>
                        <a:buNone/>
                        <a:tabLst/>
                      </a:pPr>
                      <a:r>
                        <a:rPr kumimoji="0" lang="fr-FR" sz="1600" b="0" i="0" u="none" strike="noStrike" cap="none" normalizeH="0" baseline="0" smtClean="0">
                          <a:ln>
                            <a:noFill/>
                          </a:ln>
                          <a:solidFill>
                            <a:srgbClr val="000000"/>
                          </a:solidFill>
                          <a:effectLst/>
                          <a:latin typeface="Arial" pitchFamily="34" charset="0"/>
                          <a:cs typeface="Arial" pitchFamily="34" charset="0"/>
                          <a:sym typeface="Arial" pitchFamily="34" charset="0"/>
                        </a:rPr>
                        <a:t>Tenue du dossier anesthésique – DAN</a:t>
                      </a:r>
                      <a:endParaRPr kumimoji="0" lang="fr-FR" sz="1000" b="0" i="0" u="none" strike="noStrike" cap="none" normalizeH="0" baseline="0" smtClean="0">
                        <a:ln>
                          <a:noFill/>
                        </a:ln>
                        <a:solidFill>
                          <a:srgbClr val="000000"/>
                        </a:solidFill>
                        <a:effectLst/>
                        <a:latin typeface="Helvetica" pitchFamily="34" charset="0"/>
                        <a:sym typeface="Helvetica" pitchFamily="34" charset="0"/>
                      </a:endParaRPr>
                    </a:p>
                  </a:txBody>
                  <a:tcPr marL="46797" marR="46797" marT="46800" marB="46800" anchor="ctr" horzOverflow="overflow">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lnTlToBr>
                      <a:noFill/>
                    </a:lnTlToBr>
                    <a:lnBlToTr>
                      <a:noFill/>
                    </a:lnBlToTr>
                    <a:solidFill>
                      <a:srgbClr val="E8E8EF"/>
                    </a:solidFill>
                  </a:tcPr>
                </a:tc>
                <a:tc>
                  <a:txBody>
                    <a:bodyPr/>
                    <a:lstStyle/>
                    <a:p>
                      <a:pPr marL="0" marR="0" lvl="0" indent="0" algn="ctr" defTabSz="914400" rtl="0" eaLnBrk="1" fontAlgn="base" latinLnBrk="0" hangingPunct="0">
                        <a:lnSpc>
                          <a:spcPct val="100000"/>
                        </a:lnSpc>
                        <a:spcBef>
                          <a:spcPts val="300"/>
                        </a:spcBef>
                        <a:spcAft>
                          <a:spcPct val="0"/>
                        </a:spcAft>
                        <a:buClrTx/>
                        <a:buSzTx/>
                        <a:buFontTx/>
                        <a:buNone/>
                        <a:tabLst/>
                      </a:pPr>
                      <a:r>
                        <a:rPr kumimoji="0" lang="fr-FR" sz="1600" b="0" i="0" u="none" strike="noStrike" cap="none" normalizeH="0" baseline="0" smtClean="0">
                          <a:ln>
                            <a:noFill/>
                          </a:ln>
                          <a:solidFill>
                            <a:srgbClr val="000000"/>
                          </a:solidFill>
                          <a:effectLst/>
                          <a:latin typeface="Arial" pitchFamily="34" charset="0"/>
                          <a:cs typeface="Arial" pitchFamily="34" charset="0"/>
                          <a:sym typeface="Arial" pitchFamily="34" charset="0"/>
                        </a:rPr>
                        <a:t>2011</a:t>
                      </a:r>
                      <a:endParaRPr kumimoji="0" lang="fr-FR" sz="1000" b="0" i="0" u="none" strike="noStrike" cap="none" normalizeH="0" baseline="0" smtClean="0">
                        <a:ln>
                          <a:noFill/>
                        </a:ln>
                        <a:solidFill>
                          <a:srgbClr val="000000"/>
                        </a:solidFill>
                        <a:effectLst/>
                        <a:latin typeface="Helvetica" pitchFamily="34" charset="0"/>
                        <a:sym typeface="Helvetica" pitchFamily="34" charset="0"/>
                      </a:endParaRPr>
                    </a:p>
                  </a:txBody>
                  <a:tcPr marL="46797" marR="46797" marT="46800" marB="46800" anchor="ctr" horzOverflow="overflow">
                    <a:lnL w="12700" cap="flat" cmpd="sng" algn="ctr">
                      <a:solidFill>
                        <a:srgbClr val="333399"/>
                      </a:solidFill>
                      <a:prstDash val="solid"/>
                      <a:round/>
                      <a:headEnd type="none" w="med" len="med"/>
                      <a:tailEnd type="none" w="med" len="med"/>
                    </a:lnL>
                    <a:lnR w="12700" cap="flat" cmpd="sng" algn="ctr">
                      <a:solidFill>
                        <a:srgbClr val="6B6BCF"/>
                      </a:solidFill>
                      <a:prstDash val="lgDash"/>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0">
                        <a:lnSpc>
                          <a:spcPct val="100000"/>
                        </a:lnSpc>
                        <a:spcBef>
                          <a:spcPts val="300"/>
                        </a:spcBef>
                        <a:spcAft>
                          <a:spcPct val="0"/>
                        </a:spcAft>
                        <a:buClrTx/>
                        <a:buSzTx/>
                        <a:buFontTx/>
                        <a:buNone/>
                        <a:tabLst/>
                      </a:pPr>
                      <a:r>
                        <a:rPr kumimoji="0" lang="fr-FR" sz="1600" b="0" i="0" u="none" strike="noStrike" cap="none" normalizeH="0" baseline="0" smtClean="0">
                          <a:ln>
                            <a:noFill/>
                          </a:ln>
                          <a:solidFill>
                            <a:srgbClr val="000000"/>
                          </a:solidFill>
                          <a:effectLst/>
                          <a:latin typeface="Arial" pitchFamily="34" charset="0"/>
                          <a:cs typeface="Arial" pitchFamily="34" charset="0"/>
                          <a:sym typeface="Arial" pitchFamily="34" charset="0"/>
                        </a:rPr>
                        <a:t>2013</a:t>
                      </a:r>
                      <a:endParaRPr kumimoji="0" lang="fr-FR" sz="1000" b="0" i="0" u="none" strike="noStrike" cap="none" normalizeH="0" baseline="0" smtClean="0">
                        <a:ln>
                          <a:noFill/>
                        </a:ln>
                        <a:solidFill>
                          <a:srgbClr val="000000"/>
                        </a:solidFill>
                        <a:effectLst/>
                        <a:latin typeface="Helvetica" pitchFamily="34" charset="0"/>
                        <a:sym typeface="Helvetica" pitchFamily="34" charset="0"/>
                      </a:endParaRPr>
                    </a:p>
                  </a:txBody>
                  <a:tcPr marL="46797" marR="46797" marT="46800" marB="46800" anchor="ctr" horzOverflow="overflow">
                    <a:lnL w="12700" cap="flat" cmpd="sng" algn="ctr">
                      <a:solidFill>
                        <a:srgbClr val="6B6BCF"/>
                      </a:solidFill>
                      <a:prstDash val="lgDash"/>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lnTlToBr>
                      <a:noFill/>
                    </a:lnTlToBr>
                    <a:lnBlToTr>
                      <a:noFill/>
                    </a:lnBlToTr>
                    <a:noFill/>
                  </a:tcPr>
                </a:tc>
              </a:tr>
              <a:tr h="337438">
                <a:tc>
                  <a:txBody>
                    <a:bodyPr/>
                    <a:lstStyle/>
                    <a:p>
                      <a:pPr marL="0" marR="0" lvl="0" indent="0" algn="ctr" defTabSz="914400" rtl="0" eaLnBrk="1" fontAlgn="base" latinLnBrk="0" hangingPunct="0">
                        <a:lnSpc>
                          <a:spcPct val="100000"/>
                        </a:lnSpc>
                        <a:spcBef>
                          <a:spcPts val="300"/>
                        </a:spcBef>
                        <a:spcAft>
                          <a:spcPct val="0"/>
                        </a:spcAft>
                        <a:buClrTx/>
                        <a:buSzTx/>
                        <a:buFontTx/>
                        <a:buNone/>
                        <a:tabLst/>
                      </a:pPr>
                      <a:r>
                        <a:rPr kumimoji="0" lang="fr-FR" sz="1600" b="0" i="0" u="none" strike="noStrike" cap="none" normalizeH="0" baseline="0" smtClean="0">
                          <a:ln>
                            <a:noFill/>
                          </a:ln>
                          <a:solidFill>
                            <a:srgbClr val="000000"/>
                          </a:solidFill>
                          <a:effectLst/>
                          <a:latin typeface="Arial" pitchFamily="34" charset="0"/>
                          <a:cs typeface="Arial" pitchFamily="34" charset="0"/>
                          <a:sym typeface="Arial" pitchFamily="34" charset="0"/>
                        </a:rPr>
                        <a:t>6</a:t>
                      </a:r>
                      <a:endParaRPr kumimoji="0" lang="fr-FR" sz="1000" b="0" i="0" u="none" strike="noStrike" cap="none" normalizeH="0" baseline="0" smtClean="0">
                        <a:ln>
                          <a:noFill/>
                        </a:ln>
                        <a:solidFill>
                          <a:srgbClr val="000000"/>
                        </a:solidFill>
                        <a:effectLst/>
                        <a:latin typeface="Helvetica" pitchFamily="34" charset="0"/>
                        <a:sym typeface="Helvetica" pitchFamily="34" charset="0"/>
                      </a:endParaRPr>
                    </a:p>
                  </a:txBody>
                  <a:tcPr marL="46797" marR="46797" marT="46800" marB="46800" anchor="ctr" horzOverflow="overflow">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lnTlToBr>
                      <a:noFill/>
                    </a:lnTlToBr>
                    <a:lnBlToTr>
                      <a:noFill/>
                    </a:lnBlToTr>
                    <a:solidFill>
                      <a:srgbClr val="E8E8EF"/>
                    </a:solidFill>
                  </a:tcPr>
                </a:tc>
                <a:tc>
                  <a:txBody>
                    <a:bodyPr/>
                    <a:lstStyle/>
                    <a:p>
                      <a:pPr marL="0" marR="0" lvl="0" indent="0" algn="l" defTabSz="914400" rtl="0" eaLnBrk="1" fontAlgn="base" latinLnBrk="0" hangingPunct="0">
                        <a:lnSpc>
                          <a:spcPct val="100000"/>
                        </a:lnSpc>
                        <a:spcBef>
                          <a:spcPts val="300"/>
                        </a:spcBef>
                        <a:spcAft>
                          <a:spcPct val="0"/>
                        </a:spcAft>
                        <a:buClrTx/>
                        <a:buSzTx/>
                        <a:buFontTx/>
                        <a:buNone/>
                        <a:tabLst/>
                      </a:pPr>
                      <a:r>
                        <a:rPr kumimoji="0" lang="fr-FR" sz="1600" b="0" i="0" u="none" strike="noStrike" cap="none" normalizeH="0" baseline="0" smtClean="0">
                          <a:ln>
                            <a:noFill/>
                          </a:ln>
                          <a:solidFill>
                            <a:srgbClr val="000000"/>
                          </a:solidFill>
                          <a:effectLst/>
                          <a:latin typeface="Arial" pitchFamily="34" charset="0"/>
                          <a:cs typeface="Arial" pitchFamily="34" charset="0"/>
                          <a:sym typeface="Arial" pitchFamily="34" charset="0"/>
                        </a:rPr>
                        <a:t>Réunion de concertation Pluridisciplinaire - RCP Niveau 2</a:t>
                      </a:r>
                      <a:endParaRPr kumimoji="0" lang="fr-FR" sz="1000" b="0" i="0" u="none" strike="noStrike" cap="none" normalizeH="0" baseline="0" smtClean="0">
                        <a:ln>
                          <a:noFill/>
                        </a:ln>
                        <a:solidFill>
                          <a:srgbClr val="000000"/>
                        </a:solidFill>
                        <a:effectLst/>
                        <a:latin typeface="Helvetica" pitchFamily="34" charset="0"/>
                        <a:sym typeface="Helvetica" pitchFamily="34" charset="0"/>
                      </a:endParaRPr>
                    </a:p>
                  </a:txBody>
                  <a:tcPr marL="46797" marR="46797" marT="46800" marB="46800" anchor="ctr" horzOverflow="overflow">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lnTlToBr>
                      <a:noFill/>
                    </a:lnTlToBr>
                    <a:lnBlToTr>
                      <a:noFill/>
                    </a:lnBlToTr>
                    <a:solidFill>
                      <a:srgbClr val="E8E8EF"/>
                    </a:solidFill>
                  </a:tcPr>
                </a:tc>
                <a:tc>
                  <a:txBody>
                    <a:bodyPr/>
                    <a:lstStyle/>
                    <a:p>
                      <a:pPr marL="0" marR="0" lvl="0" indent="0" algn="ctr" defTabSz="914400" rtl="0" eaLnBrk="1" fontAlgn="base" latinLnBrk="0" hangingPunct="0">
                        <a:lnSpc>
                          <a:spcPct val="100000"/>
                        </a:lnSpc>
                        <a:spcBef>
                          <a:spcPts val="300"/>
                        </a:spcBef>
                        <a:spcAft>
                          <a:spcPct val="0"/>
                        </a:spcAft>
                        <a:buClrTx/>
                        <a:buSzTx/>
                        <a:buFontTx/>
                        <a:buNone/>
                        <a:tabLst/>
                      </a:pPr>
                      <a:r>
                        <a:rPr kumimoji="0" lang="fr-FR" sz="1600" b="0" i="0" u="none" strike="noStrike" cap="none" normalizeH="0" baseline="0" smtClean="0">
                          <a:ln>
                            <a:noFill/>
                          </a:ln>
                          <a:solidFill>
                            <a:srgbClr val="000000"/>
                          </a:solidFill>
                          <a:effectLst/>
                          <a:latin typeface="Arial" pitchFamily="34" charset="0"/>
                          <a:cs typeface="Arial" pitchFamily="34" charset="0"/>
                          <a:sym typeface="Arial" pitchFamily="34" charset="0"/>
                        </a:rPr>
                        <a:t>2011</a:t>
                      </a:r>
                      <a:endParaRPr kumimoji="0" lang="fr-FR" sz="1000" b="0" i="0" u="none" strike="noStrike" cap="none" normalizeH="0" baseline="0" smtClean="0">
                        <a:ln>
                          <a:noFill/>
                        </a:ln>
                        <a:solidFill>
                          <a:srgbClr val="000000"/>
                        </a:solidFill>
                        <a:effectLst/>
                        <a:latin typeface="Helvetica" pitchFamily="34" charset="0"/>
                        <a:sym typeface="Helvetica" pitchFamily="34" charset="0"/>
                      </a:endParaRPr>
                    </a:p>
                  </a:txBody>
                  <a:tcPr marL="46797" marR="46797" marT="46800" marB="46800" anchor="ctr" horzOverflow="overflow">
                    <a:lnL w="12700" cap="flat" cmpd="sng" algn="ctr">
                      <a:solidFill>
                        <a:srgbClr val="333399"/>
                      </a:solidFill>
                      <a:prstDash val="solid"/>
                      <a:round/>
                      <a:headEnd type="none" w="med" len="med"/>
                      <a:tailEnd type="none" w="med" len="med"/>
                    </a:lnL>
                    <a:lnR w="12700" cap="flat" cmpd="sng" algn="ctr">
                      <a:solidFill>
                        <a:srgbClr val="6B6BCF"/>
                      </a:solidFill>
                      <a:prstDash val="lgDash"/>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0">
                        <a:lnSpc>
                          <a:spcPct val="100000"/>
                        </a:lnSpc>
                        <a:spcBef>
                          <a:spcPts val="300"/>
                        </a:spcBef>
                        <a:spcAft>
                          <a:spcPct val="0"/>
                        </a:spcAft>
                        <a:buClrTx/>
                        <a:buSzTx/>
                        <a:buFontTx/>
                        <a:buNone/>
                        <a:tabLst/>
                      </a:pPr>
                      <a:r>
                        <a:rPr kumimoji="0" lang="fr-FR" sz="1600" b="0" i="0" u="none" strike="noStrike" cap="none" normalizeH="0" baseline="0" smtClean="0">
                          <a:ln>
                            <a:noFill/>
                          </a:ln>
                          <a:solidFill>
                            <a:srgbClr val="000000"/>
                          </a:solidFill>
                          <a:effectLst/>
                          <a:latin typeface="Arial" pitchFamily="34" charset="0"/>
                          <a:cs typeface="Arial" pitchFamily="34" charset="0"/>
                          <a:sym typeface="Arial" pitchFamily="34" charset="0"/>
                        </a:rPr>
                        <a:t>2013</a:t>
                      </a:r>
                      <a:endParaRPr kumimoji="0" lang="fr-FR" sz="1000" b="0" i="0" u="none" strike="noStrike" cap="none" normalizeH="0" baseline="0" smtClean="0">
                        <a:ln>
                          <a:noFill/>
                        </a:ln>
                        <a:solidFill>
                          <a:srgbClr val="000000"/>
                        </a:solidFill>
                        <a:effectLst/>
                        <a:latin typeface="Helvetica" pitchFamily="34" charset="0"/>
                        <a:sym typeface="Helvetica" pitchFamily="34" charset="0"/>
                      </a:endParaRPr>
                    </a:p>
                  </a:txBody>
                  <a:tcPr marL="46797" marR="46797" marT="46800" marB="46800" anchor="ctr" horzOverflow="overflow">
                    <a:lnL w="12700" cap="flat" cmpd="sng" algn="ctr">
                      <a:solidFill>
                        <a:srgbClr val="6B6BCF"/>
                      </a:solidFill>
                      <a:prstDash val="lgDash"/>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lnTlToBr>
                      <a:noFill/>
                    </a:lnTlToBr>
                    <a:lnBlToTr>
                      <a:noFill/>
                    </a:lnBlToTr>
                    <a:noFill/>
                  </a:tcPr>
                </a:tc>
              </a:tr>
              <a:tr h="361191">
                <a:tc>
                  <a:txBody>
                    <a:bodyPr/>
                    <a:lstStyle/>
                    <a:p>
                      <a:pPr marL="0" marR="0" lvl="0" indent="0" algn="ctr" defTabSz="914400" rtl="0" eaLnBrk="1" fontAlgn="base" latinLnBrk="0" hangingPunct="0">
                        <a:lnSpc>
                          <a:spcPct val="100000"/>
                        </a:lnSpc>
                        <a:spcBef>
                          <a:spcPts val="300"/>
                        </a:spcBef>
                        <a:spcAft>
                          <a:spcPct val="0"/>
                        </a:spcAft>
                        <a:buClrTx/>
                        <a:buSzTx/>
                        <a:buFontTx/>
                        <a:buNone/>
                        <a:tabLst/>
                      </a:pPr>
                      <a:r>
                        <a:rPr kumimoji="0" lang="fr-FR" sz="1600" b="0" i="0" u="none" strike="noStrike" cap="none" normalizeH="0" baseline="0" smtClean="0">
                          <a:ln>
                            <a:noFill/>
                          </a:ln>
                          <a:solidFill>
                            <a:srgbClr val="000000"/>
                          </a:solidFill>
                          <a:effectLst/>
                          <a:latin typeface="Arial" pitchFamily="34" charset="0"/>
                          <a:cs typeface="Arial" pitchFamily="34" charset="0"/>
                          <a:sym typeface="Arial" pitchFamily="34" charset="0"/>
                        </a:rPr>
                        <a:t>7</a:t>
                      </a:r>
                      <a:endParaRPr kumimoji="0" lang="fr-FR" sz="1000" b="0" i="0" u="none" strike="noStrike" cap="none" normalizeH="0" baseline="0" smtClean="0">
                        <a:ln>
                          <a:noFill/>
                        </a:ln>
                        <a:solidFill>
                          <a:srgbClr val="000000"/>
                        </a:solidFill>
                        <a:effectLst/>
                        <a:latin typeface="Helvetica" pitchFamily="34" charset="0"/>
                        <a:sym typeface="Helvetica" pitchFamily="34" charset="0"/>
                      </a:endParaRPr>
                    </a:p>
                  </a:txBody>
                  <a:tcPr marL="46797" marR="46797" marT="46800" marB="46800" anchor="ctr" horzOverflow="overflow">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lnTlToBr>
                      <a:noFill/>
                    </a:lnTlToBr>
                    <a:lnBlToTr>
                      <a:noFill/>
                    </a:lnBlToTr>
                    <a:solidFill>
                      <a:srgbClr val="E8E8EF"/>
                    </a:solidFill>
                  </a:tcPr>
                </a:tc>
                <a:tc>
                  <a:txBody>
                    <a:bodyPr/>
                    <a:lstStyle/>
                    <a:p>
                      <a:pPr marL="0" marR="0" lvl="0" indent="0" algn="l" defTabSz="914400" rtl="0" eaLnBrk="1" fontAlgn="base" latinLnBrk="0" hangingPunct="0">
                        <a:lnSpc>
                          <a:spcPct val="100000"/>
                        </a:lnSpc>
                        <a:spcBef>
                          <a:spcPts val="300"/>
                        </a:spcBef>
                        <a:spcAft>
                          <a:spcPct val="0"/>
                        </a:spcAft>
                        <a:buClrTx/>
                        <a:buSzTx/>
                        <a:buFontTx/>
                        <a:buNone/>
                        <a:tabLst/>
                      </a:pPr>
                      <a:r>
                        <a:rPr kumimoji="0" lang="fr-FR" sz="1600" b="0" i="0" u="none" strike="noStrike" cap="none" normalizeH="0" baseline="0" smtClean="0">
                          <a:ln>
                            <a:noFill/>
                          </a:ln>
                          <a:solidFill>
                            <a:srgbClr val="000000"/>
                          </a:solidFill>
                          <a:effectLst/>
                          <a:latin typeface="Arial" pitchFamily="34" charset="0"/>
                          <a:cs typeface="Arial" pitchFamily="34" charset="0"/>
                          <a:sym typeface="Arial" pitchFamily="34" charset="0"/>
                        </a:rPr>
                        <a:t>ICALIN 2</a:t>
                      </a:r>
                      <a:endParaRPr kumimoji="0" lang="fr-FR" sz="1000" b="0" i="0" u="none" strike="noStrike" cap="none" normalizeH="0" baseline="0" smtClean="0">
                        <a:ln>
                          <a:noFill/>
                        </a:ln>
                        <a:solidFill>
                          <a:srgbClr val="000000"/>
                        </a:solidFill>
                        <a:effectLst/>
                        <a:latin typeface="Helvetica" pitchFamily="34" charset="0"/>
                        <a:sym typeface="Helvetica" pitchFamily="34" charset="0"/>
                      </a:endParaRPr>
                    </a:p>
                  </a:txBody>
                  <a:tcPr marL="46797" marR="46797" marT="46800" marB="46800" anchor="ctr" horzOverflow="overflow">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lnTlToBr>
                      <a:noFill/>
                    </a:lnTlToBr>
                    <a:lnBlToTr>
                      <a:noFill/>
                    </a:lnBlToTr>
                    <a:solidFill>
                      <a:srgbClr val="E8E8EF"/>
                    </a:solidFill>
                  </a:tcPr>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endParaRPr kumimoji="0" lang="fr-FR" sz="1000" b="0" i="0" u="none" strike="noStrike" cap="none" normalizeH="0" baseline="0" smtClean="0">
                        <a:ln>
                          <a:noFill/>
                        </a:ln>
                        <a:solidFill>
                          <a:srgbClr val="000000"/>
                        </a:solidFill>
                        <a:effectLst/>
                        <a:latin typeface="Helvetica" pitchFamily="34" charset="0"/>
                        <a:sym typeface="Helvetica" pitchFamily="34" charset="0"/>
                      </a:endParaRPr>
                    </a:p>
                  </a:txBody>
                  <a:tcPr marL="46797" marR="46797" marT="46800" marB="46800" anchor="ctr" horzOverflow="overflow">
                    <a:lnL w="12700" cap="flat" cmpd="sng" algn="ctr">
                      <a:solidFill>
                        <a:srgbClr val="333399"/>
                      </a:solidFill>
                      <a:prstDash val="solid"/>
                      <a:round/>
                      <a:headEnd type="none" w="med" len="med"/>
                      <a:tailEnd type="none" w="med" len="med"/>
                    </a:lnL>
                    <a:lnR w="12700" cap="flat" cmpd="sng" algn="ctr">
                      <a:solidFill>
                        <a:srgbClr val="6B6BCF"/>
                      </a:solidFill>
                      <a:prstDash val="lgDash"/>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0">
                        <a:lnSpc>
                          <a:spcPct val="100000"/>
                        </a:lnSpc>
                        <a:spcBef>
                          <a:spcPts val="300"/>
                        </a:spcBef>
                        <a:spcAft>
                          <a:spcPct val="0"/>
                        </a:spcAft>
                        <a:buClrTx/>
                        <a:buSzTx/>
                        <a:buFontTx/>
                        <a:buNone/>
                        <a:tabLst/>
                      </a:pPr>
                      <a:r>
                        <a:rPr kumimoji="0" lang="fr-FR" sz="1600" b="0" i="0" u="none" strike="noStrike" cap="none" normalizeH="0" baseline="0" smtClean="0">
                          <a:ln>
                            <a:noFill/>
                          </a:ln>
                          <a:solidFill>
                            <a:srgbClr val="000000"/>
                          </a:solidFill>
                          <a:effectLst/>
                          <a:latin typeface="Arial" pitchFamily="34" charset="0"/>
                          <a:cs typeface="Arial" pitchFamily="34" charset="0"/>
                          <a:sym typeface="Arial" pitchFamily="34" charset="0"/>
                        </a:rPr>
                        <a:t>2013</a:t>
                      </a:r>
                      <a:endParaRPr kumimoji="0" lang="fr-FR" sz="1000" b="0" i="0" u="none" strike="noStrike" cap="none" normalizeH="0" baseline="0" smtClean="0">
                        <a:ln>
                          <a:noFill/>
                        </a:ln>
                        <a:solidFill>
                          <a:srgbClr val="000000"/>
                        </a:solidFill>
                        <a:effectLst/>
                        <a:latin typeface="Helvetica" pitchFamily="34" charset="0"/>
                        <a:sym typeface="Helvetica" pitchFamily="34" charset="0"/>
                      </a:endParaRPr>
                    </a:p>
                  </a:txBody>
                  <a:tcPr marL="46797" marR="46797" marT="46800" marB="46800" anchor="ctr" horzOverflow="overflow">
                    <a:lnL w="12700" cap="flat" cmpd="sng" algn="ctr">
                      <a:solidFill>
                        <a:srgbClr val="6B6BCF"/>
                      </a:solidFill>
                      <a:prstDash val="lgDash"/>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lnTlToBr>
                      <a:noFill/>
                    </a:lnTlToBr>
                    <a:lnBlToTr>
                      <a:noFill/>
                    </a:lnBlToTr>
                    <a:noFill/>
                  </a:tcPr>
                </a:tc>
              </a:tr>
              <a:tr h="1830941">
                <a:tc>
                  <a:txBody>
                    <a:bodyPr/>
                    <a:lstStyle/>
                    <a:p>
                      <a:pPr marL="0" marR="0" lvl="0" indent="0" algn="ctr" defTabSz="914400" rtl="0" eaLnBrk="1" fontAlgn="base" latinLnBrk="0" hangingPunct="0">
                        <a:lnSpc>
                          <a:spcPct val="100000"/>
                        </a:lnSpc>
                        <a:spcBef>
                          <a:spcPts val="300"/>
                        </a:spcBef>
                        <a:spcAft>
                          <a:spcPct val="0"/>
                        </a:spcAft>
                        <a:buClrTx/>
                        <a:buSzTx/>
                        <a:buFontTx/>
                        <a:buNone/>
                        <a:tabLst/>
                      </a:pPr>
                      <a:r>
                        <a:rPr kumimoji="0" lang="fr-FR" sz="1600" b="0" i="0" u="none" strike="noStrike" cap="none" normalizeH="0" baseline="0" smtClean="0">
                          <a:ln>
                            <a:noFill/>
                          </a:ln>
                          <a:solidFill>
                            <a:srgbClr val="000000"/>
                          </a:solidFill>
                          <a:effectLst/>
                          <a:latin typeface="Arial" pitchFamily="34" charset="0"/>
                          <a:cs typeface="Arial" pitchFamily="34" charset="0"/>
                          <a:sym typeface="Arial" pitchFamily="34" charset="0"/>
                        </a:rPr>
                        <a:t>8</a:t>
                      </a:r>
                      <a:endParaRPr kumimoji="0" lang="fr-FR" sz="1000" b="0" i="0" u="none" strike="noStrike" cap="none" normalizeH="0" baseline="0" smtClean="0">
                        <a:ln>
                          <a:noFill/>
                        </a:ln>
                        <a:solidFill>
                          <a:srgbClr val="000000"/>
                        </a:solidFill>
                        <a:effectLst/>
                        <a:latin typeface="Helvetica" pitchFamily="34" charset="0"/>
                        <a:sym typeface="Helvetica" pitchFamily="34" charset="0"/>
                      </a:endParaRPr>
                    </a:p>
                  </a:txBody>
                  <a:tcPr marL="46797" marR="46797" marT="46800" marB="46800" anchor="ctr" horzOverflow="overflow">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lnTlToBr>
                      <a:noFill/>
                    </a:lnTlToBr>
                    <a:lnBlToTr>
                      <a:noFill/>
                    </a:lnBlToTr>
                    <a:solidFill>
                      <a:srgbClr val="E8E8EF"/>
                    </a:solidFill>
                  </a:tcPr>
                </a:tc>
                <a:tc>
                  <a:txBody>
                    <a:bodyPr/>
                    <a:lstStyle/>
                    <a:p>
                      <a:pPr marL="0" marR="0" lvl="0" indent="0" algn="l" defTabSz="914400" rtl="0" eaLnBrk="1" fontAlgn="base" latinLnBrk="0" hangingPunct="0">
                        <a:lnSpc>
                          <a:spcPct val="100000"/>
                        </a:lnSpc>
                        <a:spcBef>
                          <a:spcPts val="300"/>
                        </a:spcBef>
                        <a:spcAft>
                          <a:spcPct val="0"/>
                        </a:spcAft>
                        <a:buClrTx/>
                        <a:buSzTx/>
                        <a:buFontTx/>
                        <a:buNone/>
                        <a:tabLst/>
                      </a:pPr>
                      <a:r>
                        <a:rPr kumimoji="0" lang="fr-FR" sz="1600" b="0" i="0" u="none" strike="noStrike" cap="none" normalizeH="0" baseline="0" smtClean="0">
                          <a:ln>
                            <a:noFill/>
                          </a:ln>
                          <a:solidFill>
                            <a:srgbClr val="000000"/>
                          </a:solidFill>
                          <a:effectLst/>
                          <a:latin typeface="Arial" pitchFamily="34" charset="0"/>
                          <a:cs typeface="Arial" pitchFamily="34" charset="0"/>
                          <a:sym typeface="Arial" pitchFamily="34" charset="0"/>
                        </a:rPr>
                        <a:t>Pratiques Exigibles Prioritaires (MCO)  : </a:t>
                      </a:r>
                    </a:p>
                    <a:p>
                      <a:pPr marL="0" marR="0" lvl="0" indent="0" algn="l" defTabSz="914400" rtl="0" eaLnBrk="1" fontAlgn="base" latinLnBrk="0" hangingPunct="0">
                        <a:lnSpc>
                          <a:spcPct val="100000"/>
                        </a:lnSpc>
                        <a:spcBef>
                          <a:spcPct val="0"/>
                        </a:spcBef>
                        <a:spcAft>
                          <a:spcPct val="0"/>
                        </a:spcAft>
                        <a:buClr>
                          <a:srgbClr val="000000"/>
                        </a:buClr>
                        <a:buSzTx/>
                        <a:buFontTx/>
                        <a:buChar char="-"/>
                        <a:tabLst/>
                      </a:pPr>
                      <a:r>
                        <a:rPr kumimoji="0" lang="fr-FR" sz="1400" b="0" i="0" u="none" strike="noStrike" cap="none" normalizeH="0" baseline="0" smtClean="0">
                          <a:ln>
                            <a:noFill/>
                          </a:ln>
                          <a:solidFill>
                            <a:srgbClr val="000000"/>
                          </a:solidFill>
                          <a:effectLst/>
                          <a:latin typeface="Arial" pitchFamily="34" charset="0"/>
                          <a:cs typeface="Arial" pitchFamily="34" charset="0"/>
                          <a:sym typeface="Arial" pitchFamily="34" charset="0"/>
                        </a:rPr>
                        <a:t>critère 1f : Politique et organisation des EPP</a:t>
                      </a:r>
                    </a:p>
                    <a:p>
                      <a:pPr marL="0" marR="0" lvl="0" indent="0" algn="l" defTabSz="914400" rtl="0" eaLnBrk="1" fontAlgn="base" latinLnBrk="0" hangingPunct="0">
                        <a:lnSpc>
                          <a:spcPct val="100000"/>
                        </a:lnSpc>
                        <a:spcBef>
                          <a:spcPct val="0"/>
                        </a:spcBef>
                        <a:spcAft>
                          <a:spcPct val="0"/>
                        </a:spcAft>
                        <a:buClr>
                          <a:srgbClr val="000000"/>
                        </a:buClr>
                        <a:buSzTx/>
                        <a:buFontTx/>
                        <a:buChar char="-"/>
                        <a:tabLst/>
                      </a:pPr>
                      <a:r>
                        <a:rPr kumimoji="0" lang="fr-FR" sz="1400" b="0" i="0" u="none" strike="noStrike" cap="none" normalizeH="0" baseline="0" smtClean="0">
                          <a:ln>
                            <a:noFill/>
                          </a:ln>
                          <a:solidFill>
                            <a:srgbClr val="000000"/>
                          </a:solidFill>
                          <a:effectLst/>
                          <a:latin typeface="Arial" pitchFamily="34" charset="0"/>
                          <a:cs typeface="Arial" pitchFamily="34" charset="0"/>
                          <a:sym typeface="Arial" pitchFamily="34" charset="0"/>
                        </a:rPr>
                        <a:t>critère 8f : Gestion des évènements indésirables </a:t>
                      </a:r>
                    </a:p>
                    <a:p>
                      <a:pPr marL="0" marR="0" lvl="0" indent="0" algn="l" defTabSz="914400" rtl="0" eaLnBrk="1" fontAlgn="base" latinLnBrk="0" hangingPunct="0">
                        <a:lnSpc>
                          <a:spcPct val="100000"/>
                        </a:lnSpc>
                        <a:spcBef>
                          <a:spcPct val="0"/>
                        </a:spcBef>
                        <a:spcAft>
                          <a:spcPct val="0"/>
                        </a:spcAft>
                        <a:buClr>
                          <a:srgbClr val="000000"/>
                        </a:buClr>
                        <a:buSzTx/>
                        <a:buFontTx/>
                        <a:buChar char="-"/>
                        <a:tabLst/>
                      </a:pPr>
                      <a:r>
                        <a:rPr kumimoji="0" lang="fr-FR" sz="1400" b="0" i="0" u="none" strike="noStrike" cap="none" normalizeH="0" baseline="0" smtClean="0">
                          <a:ln>
                            <a:noFill/>
                          </a:ln>
                          <a:solidFill>
                            <a:srgbClr val="000000"/>
                          </a:solidFill>
                          <a:effectLst/>
                          <a:latin typeface="Arial" pitchFamily="34" charset="0"/>
                          <a:cs typeface="Arial" pitchFamily="34" charset="0"/>
                          <a:sym typeface="Arial" pitchFamily="34" charset="0"/>
                        </a:rPr>
                        <a:t>critère 9a : Système de gestion des plaintes et réclamations </a:t>
                      </a:r>
                    </a:p>
                    <a:p>
                      <a:pPr marL="0" marR="0" lvl="0" indent="0" algn="l" defTabSz="914400" rtl="0" eaLnBrk="1" fontAlgn="base" latinLnBrk="0" hangingPunct="0">
                        <a:lnSpc>
                          <a:spcPct val="100000"/>
                        </a:lnSpc>
                        <a:spcBef>
                          <a:spcPct val="0"/>
                        </a:spcBef>
                        <a:spcAft>
                          <a:spcPct val="0"/>
                        </a:spcAft>
                        <a:buClr>
                          <a:srgbClr val="000000"/>
                        </a:buClr>
                        <a:buSzTx/>
                        <a:buFontTx/>
                        <a:buChar char="-"/>
                        <a:tabLst/>
                      </a:pPr>
                      <a:r>
                        <a:rPr kumimoji="0" lang="fr-FR" sz="1400" b="0" i="0" u="none" strike="noStrike" cap="none" normalizeH="0" baseline="0" smtClean="0">
                          <a:ln>
                            <a:noFill/>
                          </a:ln>
                          <a:solidFill>
                            <a:srgbClr val="000000"/>
                          </a:solidFill>
                          <a:effectLst/>
                          <a:latin typeface="Arial" pitchFamily="34" charset="0"/>
                          <a:cs typeface="Arial" pitchFamily="34" charset="0"/>
                          <a:sym typeface="Arial" pitchFamily="34" charset="0"/>
                        </a:rPr>
                        <a:t>critère 13a : Prise en charge et droits des patients en fin de vie</a:t>
                      </a:r>
                    </a:p>
                    <a:p>
                      <a:pPr marL="0" marR="0" lvl="0" indent="0" algn="l" defTabSz="914400" rtl="0" eaLnBrk="1" fontAlgn="base" latinLnBrk="0" hangingPunct="0">
                        <a:lnSpc>
                          <a:spcPct val="100000"/>
                        </a:lnSpc>
                        <a:spcBef>
                          <a:spcPct val="0"/>
                        </a:spcBef>
                        <a:spcAft>
                          <a:spcPct val="0"/>
                        </a:spcAft>
                        <a:buClr>
                          <a:srgbClr val="000000"/>
                        </a:buClr>
                        <a:buSzTx/>
                        <a:buFontTx/>
                        <a:buChar char="-"/>
                        <a:tabLst/>
                      </a:pPr>
                      <a:r>
                        <a:rPr kumimoji="0" lang="fr-FR" sz="1400" b="0" i="0" u="none" strike="noStrike" cap="none" normalizeH="0" baseline="0" smtClean="0">
                          <a:ln>
                            <a:noFill/>
                          </a:ln>
                          <a:solidFill>
                            <a:srgbClr val="000000"/>
                          </a:solidFill>
                          <a:effectLst/>
                          <a:latin typeface="Arial" pitchFamily="34" charset="0"/>
                          <a:cs typeface="Arial" pitchFamily="34" charset="0"/>
                          <a:sym typeface="Arial" pitchFamily="34" charset="0"/>
                        </a:rPr>
                        <a:t>critère 14b : Accès du patient à son dossier </a:t>
                      </a:r>
                    </a:p>
                    <a:p>
                      <a:pPr marL="0" marR="0" lvl="0" indent="0" algn="l" defTabSz="914400" rtl="0" eaLnBrk="1" fontAlgn="base" latinLnBrk="0" hangingPunct="0">
                        <a:lnSpc>
                          <a:spcPct val="100000"/>
                        </a:lnSpc>
                        <a:spcBef>
                          <a:spcPct val="0"/>
                        </a:spcBef>
                        <a:spcAft>
                          <a:spcPct val="0"/>
                        </a:spcAft>
                        <a:buClr>
                          <a:srgbClr val="000000"/>
                        </a:buClr>
                        <a:buSzTx/>
                        <a:buFontTx/>
                        <a:buChar char="-"/>
                        <a:tabLst/>
                      </a:pPr>
                      <a:r>
                        <a:rPr kumimoji="0" lang="fr-FR" sz="1400" b="0" i="0" u="none" strike="noStrike" cap="none" normalizeH="0" baseline="0" smtClean="0">
                          <a:ln>
                            <a:noFill/>
                          </a:ln>
                          <a:solidFill>
                            <a:srgbClr val="000000"/>
                          </a:solidFill>
                          <a:effectLst/>
                          <a:latin typeface="Arial" pitchFamily="34" charset="0"/>
                          <a:cs typeface="Arial" pitchFamily="34" charset="0"/>
                          <a:sym typeface="Arial" pitchFamily="34" charset="0"/>
                        </a:rPr>
                        <a:t>critère 15a: Identification du patient </a:t>
                      </a:r>
                    </a:p>
                    <a:p>
                      <a:pPr marL="0" marR="0" lvl="0" indent="0" algn="l" defTabSz="914400" rtl="0" eaLnBrk="1" fontAlgn="base" latinLnBrk="0" hangingPunct="0">
                        <a:lnSpc>
                          <a:spcPct val="100000"/>
                        </a:lnSpc>
                        <a:spcBef>
                          <a:spcPct val="0"/>
                        </a:spcBef>
                        <a:spcAft>
                          <a:spcPct val="0"/>
                        </a:spcAft>
                        <a:buClr>
                          <a:srgbClr val="000000"/>
                        </a:buClr>
                        <a:buSzTx/>
                        <a:buFontTx/>
                        <a:buChar char="-"/>
                        <a:tabLst/>
                      </a:pPr>
                      <a:r>
                        <a:rPr kumimoji="0" lang="fr-FR" sz="1400" b="0" i="0" u="none" strike="noStrike" cap="none" normalizeH="0" baseline="0" smtClean="0">
                          <a:ln>
                            <a:noFill/>
                          </a:ln>
                          <a:solidFill>
                            <a:srgbClr val="000000"/>
                          </a:solidFill>
                          <a:effectLst/>
                          <a:latin typeface="Arial" pitchFamily="34" charset="0"/>
                          <a:cs typeface="Arial" pitchFamily="34" charset="0"/>
                          <a:sym typeface="Arial" pitchFamily="34" charset="0"/>
                        </a:rPr>
                        <a:t>critère 25a : Prise en charge des urgences et des soins non programmés</a:t>
                      </a:r>
                      <a:endParaRPr kumimoji="0" lang="fr-FR" sz="1000" b="0" i="0" u="none" strike="noStrike" cap="none" normalizeH="0" baseline="0" smtClean="0">
                        <a:ln>
                          <a:noFill/>
                        </a:ln>
                        <a:solidFill>
                          <a:srgbClr val="000000"/>
                        </a:solidFill>
                        <a:effectLst/>
                        <a:latin typeface="Helvetica" pitchFamily="34" charset="0"/>
                        <a:sym typeface="Helvetica" pitchFamily="34" charset="0"/>
                      </a:endParaRPr>
                    </a:p>
                  </a:txBody>
                  <a:tcPr marL="46797" marR="46797" marT="46800" marB="46800" anchor="ctr" horzOverflow="overflow">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lnTlToBr>
                      <a:noFill/>
                    </a:lnTlToBr>
                    <a:lnBlToTr>
                      <a:noFill/>
                    </a:lnBlToTr>
                    <a:solidFill>
                      <a:srgbClr val="E8E8EF"/>
                    </a:solidFill>
                  </a:tcPr>
                </a:tc>
                <a:tc>
                  <a:txBody>
                    <a:bodyPr/>
                    <a:lstStyle/>
                    <a:p>
                      <a:pPr marL="0" marR="0" lvl="0" indent="0" algn="ctr" defTabSz="914400" rtl="0" eaLnBrk="1" fontAlgn="base" latinLnBrk="0" hangingPunct="0">
                        <a:lnSpc>
                          <a:spcPct val="100000"/>
                        </a:lnSpc>
                        <a:spcBef>
                          <a:spcPts val="600"/>
                        </a:spcBef>
                        <a:spcAft>
                          <a:spcPct val="0"/>
                        </a:spcAft>
                        <a:buClrTx/>
                        <a:buSzTx/>
                        <a:buFontTx/>
                        <a:buNone/>
                        <a:tabLst/>
                      </a:pPr>
                      <a:endParaRPr kumimoji="0" lang="fr-FR" sz="1000" b="0" i="0" u="none" strike="noStrike" cap="none" normalizeH="0" baseline="0" smtClean="0">
                        <a:ln>
                          <a:noFill/>
                        </a:ln>
                        <a:solidFill>
                          <a:srgbClr val="000000"/>
                        </a:solidFill>
                        <a:effectLst/>
                        <a:latin typeface="Helvetica" pitchFamily="34" charset="0"/>
                        <a:sym typeface="Helvetica" pitchFamily="34" charset="0"/>
                      </a:endParaRPr>
                    </a:p>
                  </a:txBody>
                  <a:tcPr marL="46797" marR="46797" marT="46800" marB="46800" anchor="ctr" horzOverflow="overflow">
                    <a:lnL w="12700" cap="flat" cmpd="sng" algn="ctr">
                      <a:solidFill>
                        <a:srgbClr val="333399"/>
                      </a:solidFill>
                      <a:prstDash val="solid"/>
                      <a:round/>
                      <a:headEnd type="none" w="med" len="med"/>
                      <a:tailEnd type="none" w="med" len="med"/>
                    </a:lnL>
                    <a:lnR w="12700" cap="flat" cmpd="sng" algn="ctr">
                      <a:solidFill>
                        <a:srgbClr val="6B6BCF"/>
                      </a:solidFill>
                      <a:prstDash val="lgDash"/>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0">
                        <a:lnSpc>
                          <a:spcPct val="100000"/>
                        </a:lnSpc>
                        <a:spcBef>
                          <a:spcPts val="300"/>
                        </a:spcBef>
                        <a:spcAft>
                          <a:spcPct val="0"/>
                        </a:spcAft>
                        <a:buClrTx/>
                        <a:buSzTx/>
                        <a:buFontTx/>
                        <a:buNone/>
                        <a:tabLst/>
                      </a:pPr>
                      <a:r>
                        <a:rPr kumimoji="0" lang="fr-FR" sz="1600" b="0" i="0" u="none" strike="noStrike" cap="none" normalizeH="0" baseline="0" smtClean="0">
                          <a:ln>
                            <a:noFill/>
                          </a:ln>
                          <a:solidFill>
                            <a:srgbClr val="000000"/>
                          </a:solidFill>
                          <a:effectLst/>
                          <a:latin typeface="Arial" pitchFamily="34" charset="0"/>
                          <a:cs typeface="Arial" pitchFamily="34" charset="0"/>
                          <a:sym typeface="Arial" pitchFamily="34" charset="0"/>
                        </a:rPr>
                        <a:t>2013</a:t>
                      </a:r>
                      <a:endParaRPr kumimoji="0" lang="fr-FR" sz="1000" b="0" i="0" u="none" strike="noStrike" cap="none" normalizeH="0" baseline="0" smtClean="0">
                        <a:ln>
                          <a:noFill/>
                        </a:ln>
                        <a:solidFill>
                          <a:srgbClr val="000000"/>
                        </a:solidFill>
                        <a:effectLst/>
                        <a:latin typeface="Helvetica" pitchFamily="34" charset="0"/>
                        <a:sym typeface="Helvetica" pitchFamily="34" charset="0"/>
                      </a:endParaRPr>
                    </a:p>
                  </a:txBody>
                  <a:tcPr marL="46797" marR="46797" marT="46800" marB="46800" anchor="ctr" horzOverflow="overflow">
                    <a:lnL w="12700" cap="flat" cmpd="sng" algn="ctr">
                      <a:solidFill>
                        <a:srgbClr val="6B6BCF"/>
                      </a:solidFill>
                      <a:prstDash val="lgDash"/>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lnTlToBr>
                      <a:noFill/>
                    </a:lnTlToBr>
                    <a:lnBlToTr>
                      <a:noFill/>
                    </a:lnBlToTr>
                    <a:noFill/>
                  </a:tcPr>
                </a:tc>
              </a:tr>
              <a:tr h="406535">
                <a:tc>
                  <a:txBody>
                    <a:bodyPr/>
                    <a:lstStyle/>
                    <a:p>
                      <a:pPr marL="0" marR="0" lvl="0" indent="0" algn="ctr" defTabSz="914400" rtl="0" eaLnBrk="1" fontAlgn="base" latinLnBrk="0" hangingPunct="0">
                        <a:lnSpc>
                          <a:spcPct val="100000"/>
                        </a:lnSpc>
                        <a:spcBef>
                          <a:spcPts val="300"/>
                        </a:spcBef>
                        <a:spcAft>
                          <a:spcPct val="0"/>
                        </a:spcAft>
                        <a:buClrTx/>
                        <a:buSzTx/>
                        <a:buFontTx/>
                        <a:buNone/>
                        <a:tabLst/>
                      </a:pPr>
                      <a:r>
                        <a:rPr kumimoji="0" lang="fr-FR" sz="1600" b="0" i="0" u="none" strike="noStrike" cap="none" normalizeH="0" baseline="0" smtClean="0">
                          <a:ln>
                            <a:noFill/>
                          </a:ln>
                          <a:solidFill>
                            <a:srgbClr val="000000"/>
                          </a:solidFill>
                          <a:effectLst/>
                          <a:latin typeface="Arial" pitchFamily="34" charset="0"/>
                          <a:cs typeface="Arial" pitchFamily="34" charset="0"/>
                          <a:sym typeface="Arial" pitchFamily="34" charset="0"/>
                        </a:rPr>
                        <a:t>9</a:t>
                      </a:r>
                      <a:endParaRPr kumimoji="0" lang="fr-FR" sz="1000" b="0" i="0" u="none" strike="noStrike" cap="none" normalizeH="0" baseline="0" smtClean="0">
                        <a:ln>
                          <a:noFill/>
                        </a:ln>
                        <a:solidFill>
                          <a:srgbClr val="000000"/>
                        </a:solidFill>
                        <a:effectLst/>
                        <a:latin typeface="Helvetica" pitchFamily="34" charset="0"/>
                        <a:sym typeface="Helvetica" pitchFamily="34" charset="0"/>
                      </a:endParaRPr>
                    </a:p>
                  </a:txBody>
                  <a:tcPr marL="46797" marR="46797" marT="46800" marB="46800" anchor="ctr" horzOverflow="overflow">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lnTlToBr>
                      <a:noFill/>
                    </a:lnTlToBr>
                    <a:lnBlToTr>
                      <a:noFill/>
                    </a:lnBlToTr>
                    <a:solidFill>
                      <a:srgbClr val="E8E8EF"/>
                    </a:solidFill>
                  </a:tcPr>
                </a:tc>
                <a:tc>
                  <a:txBody>
                    <a:bodyPr/>
                    <a:lstStyle/>
                    <a:p>
                      <a:pPr marL="0" marR="0" lvl="0" indent="0" algn="l" defTabSz="914400" rtl="0" eaLnBrk="1" fontAlgn="base" latinLnBrk="0" hangingPunct="0">
                        <a:lnSpc>
                          <a:spcPct val="100000"/>
                        </a:lnSpc>
                        <a:spcBef>
                          <a:spcPts val="300"/>
                        </a:spcBef>
                        <a:spcAft>
                          <a:spcPct val="0"/>
                        </a:spcAft>
                        <a:buClrTx/>
                        <a:buSzTx/>
                        <a:buFontTx/>
                        <a:buNone/>
                        <a:tabLst/>
                      </a:pPr>
                      <a:r>
                        <a:rPr kumimoji="0" lang="fr-FR" sz="1600" b="0" i="0" u="none" strike="noStrike" cap="none" normalizeH="0" baseline="0" smtClean="0">
                          <a:ln>
                            <a:noFill/>
                          </a:ln>
                          <a:solidFill>
                            <a:srgbClr val="000000"/>
                          </a:solidFill>
                          <a:effectLst/>
                          <a:latin typeface="Arial" pitchFamily="34" charset="0"/>
                          <a:cs typeface="Arial" pitchFamily="34" charset="0"/>
                          <a:sym typeface="Arial" pitchFamily="34" charset="0"/>
                        </a:rPr>
                        <a:t>Evaluation du niveau d’informatisation</a:t>
                      </a:r>
                      <a:endParaRPr kumimoji="0" lang="fr-FR" sz="1000" b="0" i="0" u="none" strike="noStrike" cap="none" normalizeH="0" baseline="0" smtClean="0">
                        <a:ln>
                          <a:noFill/>
                        </a:ln>
                        <a:solidFill>
                          <a:srgbClr val="000000"/>
                        </a:solidFill>
                        <a:effectLst/>
                        <a:latin typeface="Helvetica" pitchFamily="34" charset="0"/>
                        <a:sym typeface="Helvetica" pitchFamily="34" charset="0"/>
                      </a:endParaRPr>
                    </a:p>
                  </a:txBody>
                  <a:tcPr marL="46797" marR="46797" marT="46800" marB="46800" anchor="ctr" horzOverflow="overflow">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lnTlToBr>
                      <a:noFill/>
                    </a:lnTlToBr>
                    <a:lnBlToTr>
                      <a:noFill/>
                    </a:lnBlToTr>
                    <a:solidFill>
                      <a:srgbClr val="E8E8EF"/>
                    </a:solidFill>
                  </a:tcPr>
                </a:tc>
                <a:tc>
                  <a:txBody>
                    <a:bodyPr/>
                    <a:lstStyle/>
                    <a:p>
                      <a:pPr marL="0" marR="0" lvl="0" indent="0" algn="ctr" defTabSz="914400" rtl="0" eaLnBrk="1" fontAlgn="base" latinLnBrk="0" hangingPunct="0">
                        <a:lnSpc>
                          <a:spcPct val="100000"/>
                        </a:lnSpc>
                        <a:spcBef>
                          <a:spcPts val="600"/>
                        </a:spcBef>
                        <a:spcAft>
                          <a:spcPct val="0"/>
                        </a:spcAft>
                        <a:buClrTx/>
                        <a:buSzTx/>
                        <a:buFontTx/>
                        <a:buNone/>
                        <a:tabLst/>
                      </a:pPr>
                      <a:endParaRPr kumimoji="0" lang="fr-FR" sz="1000" b="0" i="0" u="none" strike="noStrike" cap="none" normalizeH="0" baseline="0" smtClean="0">
                        <a:ln>
                          <a:noFill/>
                        </a:ln>
                        <a:solidFill>
                          <a:srgbClr val="000000"/>
                        </a:solidFill>
                        <a:effectLst/>
                        <a:latin typeface="Helvetica" pitchFamily="34" charset="0"/>
                        <a:sym typeface="Helvetica" pitchFamily="34" charset="0"/>
                      </a:endParaRPr>
                    </a:p>
                  </a:txBody>
                  <a:tcPr marL="46797" marR="46797" marT="46800" marB="46800" anchor="ctr" horzOverflow="overflow">
                    <a:lnL w="12700" cap="flat" cmpd="sng" algn="ctr">
                      <a:solidFill>
                        <a:srgbClr val="333399"/>
                      </a:solidFill>
                      <a:prstDash val="solid"/>
                      <a:round/>
                      <a:headEnd type="none" w="med" len="med"/>
                      <a:tailEnd type="none" w="med" len="med"/>
                    </a:lnL>
                    <a:lnR w="12700" cap="flat" cmpd="sng" algn="ctr">
                      <a:solidFill>
                        <a:srgbClr val="6B6BCF"/>
                      </a:solidFill>
                      <a:prstDash val="lgDash"/>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0">
                        <a:lnSpc>
                          <a:spcPct val="100000"/>
                        </a:lnSpc>
                        <a:spcBef>
                          <a:spcPts val="300"/>
                        </a:spcBef>
                        <a:spcAft>
                          <a:spcPct val="0"/>
                        </a:spcAft>
                        <a:buClrTx/>
                        <a:buSzTx/>
                        <a:buFontTx/>
                        <a:buNone/>
                        <a:tabLst/>
                      </a:pPr>
                      <a:r>
                        <a:rPr kumimoji="0" lang="fr-FR" sz="1600" b="0" i="0" u="none" strike="noStrike" cap="none" normalizeH="0" baseline="0" dirty="0" smtClean="0">
                          <a:ln>
                            <a:noFill/>
                          </a:ln>
                          <a:solidFill>
                            <a:srgbClr val="000000"/>
                          </a:solidFill>
                          <a:effectLst/>
                          <a:latin typeface="Arial" pitchFamily="34" charset="0"/>
                          <a:cs typeface="Arial" pitchFamily="34" charset="0"/>
                          <a:sym typeface="Arial" pitchFamily="34" charset="0"/>
                        </a:rPr>
                        <a:t>2014</a:t>
                      </a:r>
                      <a:endParaRPr kumimoji="0" lang="fr-FR" sz="1000" b="0" i="0" u="none" strike="noStrike" cap="none" normalizeH="0" baseline="0" dirty="0" smtClean="0">
                        <a:ln>
                          <a:noFill/>
                        </a:ln>
                        <a:solidFill>
                          <a:srgbClr val="000000"/>
                        </a:solidFill>
                        <a:effectLst/>
                        <a:latin typeface="Helvetica" pitchFamily="34" charset="0"/>
                        <a:sym typeface="Helvetica" pitchFamily="34" charset="0"/>
                      </a:endParaRPr>
                    </a:p>
                  </a:txBody>
                  <a:tcPr marL="46797" marR="46797" marT="46800" marB="46800" anchor="ctr" horzOverflow="overflow">
                    <a:lnL w="12700" cap="flat" cmpd="sng" algn="ctr">
                      <a:solidFill>
                        <a:srgbClr val="6B6BCF"/>
                      </a:solidFill>
                      <a:prstDash val="lgDash"/>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lnTlToBr>
                      <a:noFill/>
                    </a:lnTlToBr>
                    <a:lnBlToTr>
                      <a:noFill/>
                    </a:lnBlToTr>
                    <a:noFill/>
                  </a:tcPr>
                </a:tc>
              </a:tr>
            </a:tbl>
          </a:graphicData>
        </a:graphic>
      </p:graphicFrame>
      <p:graphicFrame>
        <p:nvGraphicFramePr>
          <p:cNvPr id="4" name="Diagramme 3"/>
          <p:cNvGraphicFramePr/>
          <p:nvPr/>
        </p:nvGraphicFramePr>
        <p:xfrm>
          <a:off x="0" y="6309320"/>
          <a:ext cx="9144000" cy="5486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7" name="Titre 6"/>
          <p:cNvSpPr>
            <a:spLocks noGrp="1"/>
          </p:cNvSpPr>
          <p:nvPr>
            <p:ph type="title"/>
          </p:nvPr>
        </p:nvSpPr>
        <p:spPr>
          <a:xfrm>
            <a:off x="214313" y="142875"/>
            <a:ext cx="8643937" cy="925513"/>
          </a:xfrm>
        </p:spPr>
        <p:txBody>
          <a:bodyPr rtlCol="0">
            <a:normAutofit/>
          </a:bodyPr>
          <a:lstStyle/>
          <a:p>
            <a:pPr eaLnBrk="1" fontAlgn="auto" hangingPunct="1">
              <a:spcAft>
                <a:spcPts val="0"/>
              </a:spcAft>
              <a:defRPr/>
            </a:pPr>
            <a:r>
              <a:rPr lang="fr-FR" sz="4000" b="1" dirty="0" err="1">
                <a:solidFill>
                  <a:schemeClr val="tx2"/>
                </a:solidFill>
                <a:effectLst>
                  <a:outerShdw blurRad="38100" dist="38100" dir="2700000" algn="tl">
                    <a:srgbClr val="000000">
                      <a:alpha val="43137"/>
                    </a:srgbClr>
                  </a:outerShdw>
                </a:effectLst>
              </a:rPr>
              <a:t>Scoring</a:t>
            </a:r>
            <a:r>
              <a:rPr lang="fr-FR" sz="4000" b="1" dirty="0">
                <a:solidFill>
                  <a:schemeClr val="tx2"/>
                </a:solidFill>
                <a:effectLst>
                  <a:outerShdw blurRad="38100" dist="38100" dir="2700000" algn="tl">
                    <a:srgbClr val="000000">
                      <a:alpha val="43137"/>
                    </a:srgbClr>
                  </a:outerShdw>
                </a:effectLst>
              </a:rPr>
              <a:t> </a:t>
            </a:r>
            <a:r>
              <a:rPr lang="fr-FR" sz="4000" b="1" dirty="0" smtClean="0">
                <a:solidFill>
                  <a:schemeClr val="tx2"/>
                </a:solidFill>
                <a:effectLst>
                  <a:outerShdw blurRad="38100" dist="38100" dir="2700000" algn="tl">
                    <a:srgbClr val="000000">
                      <a:alpha val="43137"/>
                    </a:srgbClr>
                  </a:outerShdw>
                </a:effectLst>
              </a:rPr>
              <a:t>de chaque composante Qualité</a:t>
            </a:r>
            <a:endParaRPr lang="fr-FR" sz="4000" b="1" dirty="0">
              <a:solidFill>
                <a:schemeClr val="tx2"/>
              </a:solidFill>
              <a:effectLst>
                <a:outerShdw blurRad="38100" dist="38100" dir="2700000" algn="tl">
                  <a:srgbClr val="000000">
                    <a:alpha val="43137"/>
                  </a:srgbClr>
                </a:outerShdw>
              </a:effectLst>
            </a:endParaRPr>
          </a:p>
        </p:txBody>
      </p:sp>
      <p:sp>
        <p:nvSpPr>
          <p:cNvPr id="10243" name="Rectangle 7"/>
          <p:cNvSpPr>
            <a:spLocks noGrp="1" noChangeArrowheads="1"/>
          </p:cNvSpPr>
          <p:nvPr>
            <p:ph type="body" idx="4294967295"/>
          </p:nvPr>
        </p:nvSpPr>
        <p:spPr>
          <a:xfrm>
            <a:off x="285750" y="1214438"/>
            <a:ext cx="8572500" cy="1000125"/>
          </a:xfrm>
        </p:spPr>
        <p:txBody>
          <a:bodyPr/>
          <a:lstStyle/>
          <a:p>
            <a:pPr eaLnBrk="1" hangingPunct="1"/>
            <a:endParaRPr lang="fr-FR" sz="2400" smtClean="0">
              <a:ea typeface="ＭＳ Ｐゴシック" pitchFamily="34" charset="-128"/>
            </a:endParaRPr>
          </a:p>
          <a:p>
            <a:pPr lvl="1" eaLnBrk="1" hangingPunct="1"/>
            <a:endParaRPr lang="fr-FR" sz="2000" smtClean="0">
              <a:ea typeface="ＭＳ Ｐゴシック" pitchFamily="34" charset="-128"/>
            </a:endParaRPr>
          </a:p>
        </p:txBody>
      </p:sp>
      <p:sp>
        <p:nvSpPr>
          <p:cNvPr id="132099" name="Espace réservé du numéro de diapositive 5"/>
          <p:cNvSpPr>
            <a:spLocks noGrp="1"/>
          </p:cNvSpPr>
          <p:nvPr>
            <p:ph type="sldNum" sz="quarter" idx="12"/>
          </p:nvPr>
        </p:nvSpPr>
        <p:spPr bwMode="auto">
          <a:xfrm>
            <a:off x="3124200" y="6381750"/>
            <a:ext cx="2895600" cy="476250"/>
          </a:xfrm>
          <a:ln>
            <a:miter lim="800000"/>
            <a:headEnd/>
            <a:tailEnd/>
          </a:ln>
        </p:spPr>
        <p:txBody>
          <a:bodyPr wrap="square" numCol="1" anchor="t" anchorCtr="0" compatLnSpc="1">
            <a:prstTxWarp prst="textNoShape">
              <a:avLst/>
            </a:prstTxWarp>
          </a:bodyPr>
          <a:lstStyle/>
          <a:p>
            <a:pPr algn="ctr">
              <a:defRPr/>
            </a:pPr>
            <a:fld id="{44C57E0C-EBE2-4D5F-9209-B40AB28F1191}" type="slidenum">
              <a:rPr lang="fr-FR">
                <a:latin typeface="Arial" pitchFamily="34" charset="0"/>
              </a:rPr>
              <a:pPr algn="ctr">
                <a:defRPr/>
              </a:pPr>
              <a:t>9</a:t>
            </a:fld>
            <a:endParaRPr lang="fr-FR" dirty="0">
              <a:latin typeface="Arial" pitchFamily="34" charset="0"/>
            </a:endParaRPr>
          </a:p>
        </p:txBody>
      </p:sp>
      <p:sp>
        <p:nvSpPr>
          <p:cNvPr id="10245" name="Rectangle 20"/>
          <p:cNvSpPr>
            <a:spLocks noChangeArrowheads="1"/>
          </p:cNvSpPr>
          <p:nvPr/>
        </p:nvSpPr>
        <p:spPr bwMode="auto">
          <a:xfrm>
            <a:off x="457200" y="1341438"/>
            <a:ext cx="8229600" cy="4784725"/>
          </a:xfrm>
          <a:prstGeom prst="rect">
            <a:avLst/>
          </a:prstGeom>
          <a:noFill/>
          <a:ln w="9525">
            <a:noFill/>
            <a:miter lim="800000"/>
            <a:headEnd/>
            <a:tailEnd/>
          </a:ln>
        </p:spPr>
        <p:txBody>
          <a:bodyPr/>
          <a:lstStyle/>
          <a:p>
            <a:pPr marL="342900" indent="-342900" eaLnBrk="0" hangingPunct="0">
              <a:lnSpc>
                <a:spcPct val="90000"/>
              </a:lnSpc>
              <a:spcBef>
                <a:spcPct val="20000"/>
              </a:spcBef>
              <a:buClr>
                <a:srgbClr val="003366"/>
              </a:buClr>
              <a:buFont typeface="Arial" pitchFamily="34" charset="0"/>
              <a:buChar char="•"/>
            </a:pPr>
            <a:endParaRPr lang="fr-FR" sz="2600">
              <a:latin typeface="Calibri" pitchFamily="34" charset="0"/>
            </a:endParaRPr>
          </a:p>
        </p:txBody>
      </p:sp>
      <p:sp>
        <p:nvSpPr>
          <p:cNvPr id="132101" name="Espace réservé du contenu 6"/>
          <p:cNvSpPr>
            <a:spLocks noGrp="1"/>
          </p:cNvSpPr>
          <p:nvPr>
            <p:ph idx="1"/>
          </p:nvPr>
        </p:nvSpPr>
        <p:spPr>
          <a:xfrm>
            <a:off x="0" y="1214438"/>
            <a:ext cx="9144000" cy="5175250"/>
          </a:xfrm>
        </p:spPr>
        <p:txBody>
          <a:bodyPr rtlCol="0">
            <a:normAutofit/>
          </a:bodyPr>
          <a:lstStyle/>
          <a:p>
            <a:pPr eaLnBrk="1" fontAlgn="auto" hangingPunct="1">
              <a:spcAft>
                <a:spcPts val="0"/>
              </a:spcAft>
              <a:defRPr/>
            </a:pPr>
            <a:r>
              <a:rPr lang="fr-FR" sz="2400" dirty="0" smtClean="0">
                <a:ea typeface="ＭＳ Ｐゴシック" pitchFamily="34" charset="-128"/>
              </a:rPr>
              <a:t>Les résultats ainsi obtenus pour chacune des 9 composantes  au niveau d’un ES sont transformés en points</a:t>
            </a:r>
          </a:p>
          <a:p>
            <a:pPr marL="0" indent="0" eaLnBrk="1" fontAlgn="auto" hangingPunct="1">
              <a:spcAft>
                <a:spcPts val="0"/>
              </a:spcAft>
              <a:buFont typeface="Arial" pitchFamily="34" charset="0"/>
              <a:buNone/>
              <a:defRPr/>
            </a:pPr>
            <a:endParaRPr lang="fr-FR" sz="2800" dirty="0" smtClean="0">
              <a:ea typeface="ＭＳ Ｐゴシック" pitchFamily="34" charset="-128"/>
            </a:endParaRPr>
          </a:p>
          <a:p>
            <a:pPr eaLnBrk="1" fontAlgn="auto" hangingPunct="1">
              <a:spcAft>
                <a:spcPts val="0"/>
              </a:spcAft>
              <a:defRPr/>
            </a:pPr>
            <a:r>
              <a:rPr lang="fr-FR" sz="2400" dirty="0" smtClean="0">
                <a:ea typeface="ＭＳ Ｐゴシック" pitchFamily="34" charset="-128"/>
              </a:rPr>
              <a:t>Les points sont attribués sur </a:t>
            </a:r>
            <a:r>
              <a:rPr lang="fr-FR" sz="2400" dirty="0">
                <a:ea typeface="ＭＳ Ｐゴシック" pitchFamily="34" charset="-128"/>
              </a:rPr>
              <a:t>l</a:t>
            </a:r>
            <a:r>
              <a:rPr lang="fr-FR" sz="2400" dirty="0" smtClean="0">
                <a:ea typeface="ＭＳ Ｐゴシック" pitchFamily="34" charset="-128"/>
              </a:rPr>
              <a:t>’excellence et/ou l’effort (n &amp; n+1) </a:t>
            </a:r>
            <a:endParaRPr lang="fr-FR" sz="2000" dirty="0" smtClean="0">
              <a:ea typeface="ＭＳ Ｐゴシック" pitchFamily="34" charset="-128"/>
            </a:endParaRPr>
          </a:p>
          <a:p>
            <a:pPr lvl="1" eaLnBrk="1" fontAlgn="auto" hangingPunct="1">
              <a:spcAft>
                <a:spcPts val="0"/>
              </a:spcAft>
              <a:defRPr/>
            </a:pPr>
            <a:endParaRPr lang="fr-FR" sz="1900" dirty="0" smtClean="0">
              <a:ea typeface="ＭＳ Ｐゴシック" pitchFamily="34" charset="-128"/>
            </a:endParaRPr>
          </a:p>
          <a:p>
            <a:pPr lvl="1" eaLnBrk="1" fontAlgn="auto" hangingPunct="1">
              <a:spcAft>
                <a:spcPts val="0"/>
              </a:spcAft>
              <a:defRPr/>
            </a:pPr>
            <a:endParaRPr lang="fr-FR" sz="1900" dirty="0" smtClean="0">
              <a:ea typeface="ＭＳ Ｐゴシック" pitchFamily="34" charset="-128"/>
            </a:endParaRPr>
          </a:p>
          <a:p>
            <a:pPr lvl="1" eaLnBrk="1" fontAlgn="auto" hangingPunct="1">
              <a:spcAft>
                <a:spcPts val="0"/>
              </a:spcAft>
              <a:buFont typeface="Arial" pitchFamily="34" charset="0"/>
              <a:buNone/>
              <a:defRPr/>
            </a:pPr>
            <a:endParaRPr lang="fr-FR" sz="1900" dirty="0" smtClean="0">
              <a:ea typeface="ＭＳ Ｐゴシック" pitchFamily="34" charset="-128"/>
            </a:endParaRPr>
          </a:p>
          <a:p>
            <a:pPr lvl="1" eaLnBrk="1" fontAlgn="auto" hangingPunct="1">
              <a:spcAft>
                <a:spcPts val="0"/>
              </a:spcAft>
              <a:buFont typeface="Arial" pitchFamily="34" charset="0"/>
              <a:buNone/>
              <a:defRPr/>
            </a:pPr>
            <a:r>
              <a:rPr lang="fr-FR" sz="1900" dirty="0" smtClean="0">
                <a:ea typeface="ＭＳ Ｐゴシック" pitchFamily="34" charset="-128"/>
              </a:rPr>
              <a:t> </a:t>
            </a:r>
          </a:p>
          <a:p>
            <a:pPr lvl="1" eaLnBrk="1" fontAlgn="auto" hangingPunct="1">
              <a:spcAft>
                <a:spcPts val="0"/>
              </a:spcAft>
              <a:buFont typeface="Arial" pitchFamily="34" charset="0"/>
              <a:buNone/>
              <a:defRPr/>
            </a:pPr>
            <a:endParaRPr lang="fr-FR" sz="1900" dirty="0" smtClean="0">
              <a:ea typeface="ＭＳ Ｐゴシック" pitchFamily="34" charset="-128"/>
            </a:endParaRPr>
          </a:p>
          <a:p>
            <a:pPr lvl="1" eaLnBrk="1" fontAlgn="auto" hangingPunct="1">
              <a:spcAft>
                <a:spcPts val="0"/>
              </a:spcAft>
              <a:buFont typeface="Arial" pitchFamily="34" charset="0"/>
              <a:buNone/>
              <a:defRPr/>
            </a:pPr>
            <a:endParaRPr lang="fr-FR" sz="1900" dirty="0" smtClean="0">
              <a:ea typeface="ＭＳ Ｐゴシック" pitchFamily="34" charset="-128"/>
            </a:endParaRPr>
          </a:p>
          <a:p>
            <a:pPr lvl="1" eaLnBrk="1" fontAlgn="auto" hangingPunct="1">
              <a:spcAft>
                <a:spcPts val="0"/>
              </a:spcAft>
              <a:buFont typeface="Arial" pitchFamily="34" charset="0"/>
              <a:buNone/>
              <a:defRPr/>
            </a:pPr>
            <a:endParaRPr lang="fr-FR" sz="1900" dirty="0" smtClean="0">
              <a:ea typeface="ＭＳ Ｐゴシック" pitchFamily="34" charset="-128"/>
            </a:endParaRPr>
          </a:p>
        </p:txBody>
      </p:sp>
      <p:graphicFrame>
        <p:nvGraphicFramePr>
          <p:cNvPr id="8" name="Tableau 7"/>
          <p:cNvGraphicFramePr>
            <a:graphicFrameLocks noGrp="1"/>
          </p:cNvGraphicFramePr>
          <p:nvPr/>
        </p:nvGraphicFramePr>
        <p:xfrm>
          <a:off x="571500" y="3071813"/>
          <a:ext cx="7500938" cy="3175000"/>
        </p:xfrm>
        <a:graphic>
          <a:graphicData uri="http://schemas.openxmlformats.org/drawingml/2006/table">
            <a:tbl>
              <a:tblPr firstRow="1" bandRow="1">
                <a:tableStyleId>{5C22544A-7EE6-4342-B048-85BDC9FD1C3A}</a:tableStyleId>
              </a:tblPr>
              <a:tblGrid>
                <a:gridCol w="5072063"/>
                <a:gridCol w="1285875"/>
                <a:gridCol w="1143000"/>
              </a:tblGrid>
              <a:tr h="370840">
                <a:tc>
                  <a:txBody>
                    <a:bodyPr/>
                    <a:lstStyle/>
                    <a:p>
                      <a:pPr algn="ctr"/>
                      <a:r>
                        <a:rPr lang="fr-FR" sz="1200" dirty="0" smtClean="0"/>
                        <a:t>Composantes</a:t>
                      </a:r>
                      <a:endParaRPr lang="fr-FR" sz="1200" dirty="0"/>
                    </a:p>
                  </a:txBody>
                  <a:tcPr marL="91439" marR="91439"/>
                </a:tc>
                <a:tc>
                  <a:txBody>
                    <a:bodyPr/>
                    <a:lstStyle/>
                    <a:p>
                      <a:pPr algn="ctr"/>
                      <a:r>
                        <a:rPr lang="fr-FR" sz="1200" dirty="0" smtClean="0"/>
                        <a:t>Excellence</a:t>
                      </a:r>
                      <a:endParaRPr lang="fr-FR" sz="1200" dirty="0"/>
                    </a:p>
                  </a:txBody>
                  <a:tcPr marL="91439" marR="91439"/>
                </a:tc>
                <a:tc>
                  <a:txBody>
                    <a:bodyPr/>
                    <a:lstStyle/>
                    <a:p>
                      <a:pPr algn="ctr"/>
                      <a:r>
                        <a:rPr lang="fr-FR" sz="1200" dirty="0" smtClean="0"/>
                        <a:t>Effort</a:t>
                      </a:r>
                      <a:endParaRPr lang="fr-FR" sz="1200" dirty="0"/>
                    </a:p>
                  </a:txBody>
                  <a:tcPr marL="91439" marR="91439"/>
                </a:tc>
              </a:tr>
              <a:tr h="1486548">
                <a:tc>
                  <a:txBody>
                    <a:bodyPr/>
                    <a:lstStyle/>
                    <a:p>
                      <a:pPr algn="l"/>
                      <a:r>
                        <a:rPr lang="fr-FR" sz="1500" dirty="0" smtClean="0"/>
                        <a:t>Indicateurs</a:t>
                      </a:r>
                      <a:r>
                        <a:rPr lang="fr-FR" sz="1500" baseline="0" dirty="0" smtClean="0"/>
                        <a:t> IPAQSS:</a:t>
                      </a:r>
                    </a:p>
                    <a:p>
                      <a:pPr marL="0" marR="0" indent="0" algn="l" defTabSz="914400" rtl="0" eaLnBrk="1" fontAlgn="auto" latinLnBrk="0" hangingPunct="1">
                        <a:lnSpc>
                          <a:spcPct val="100000"/>
                        </a:lnSpc>
                        <a:spcBef>
                          <a:spcPts val="0"/>
                        </a:spcBef>
                        <a:spcAft>
                          <a:spcPts val="0"/>
                        </a:spcAft>
                        <a:buClrTx/>
                        <a:buSzTx/>
                        <a:buFontTx/>
                        <a:buNone/>
                        <a:tabLst/>
                        <a:defRPr/>
                      </a:pPr>
                      <a:r>
                        <a:rPr lang="fr-FR" sz="1500" baseline="0" dirty="0" smtClean="0"/>
                        <a:t>- </a:t>
                      </a:r>
                      <a:r>
                        <a:rPr lang="fr-FR" sz="1500" dirty="0" smtClean="0"/>
                        <a:t>Tenue du dossier du patient  (TDP)</a:t>
                      </a:r>
                    </a:p>
                    <a:p>
                      <a:pPr marL="0" marR="0" indent="0" algn="l" defTabSz="914400" rtl="0" eaLnBrk="1" fontAlgn="auto" latinLnBrk="0" hangingPunct="1">
                        <a:lnSpc>
                          <a:spcPct val="100000"/>
                        </a:lnSpc>
                        <a:spcBef>
                          <a:spcPts val="0"/>
                        </a:spcBef>
                        <a:spcAft>
                          <a:spcPts val="0"/>
                        </a:spcAft>
                        <a:buClrTx/>
                        <a:buSzTx/>
                        <a:buFontTx/>
                        <a:buNone/>
                        <a:tabLst/>
                        <a:defRPr/>
                      </a:pPr>
                      <a:r>
                        <a:rPr lang="fr-FR" sz="1500" dirty="0" smtClean="0"/>
                        <a:t>- Délai d’envoi du courrier de fin d’hospitalisation (DEC)</a:t>
                      </a:r>
                    </a:p>
                    <a:p>
                      <a:pPr marL="0" marR="0" indent="0" algn="l" defTabSz="914400" rtl="0" eaLnBrk="1" fontAlgn="auto" latinLnBrk="0" hangingPunct="1">
                        <a:lnSpc>
                          <a:spcPct val="100000"/>
                        </a:lnSpc>
                        <a:spcBef>
                          <a:spcPts val="0"/>
                        </a:spcBef>
                        <a:spcAft>
                          <a:spcPts val="0"/>
                        </a:spcAft>
                        <a:buClrTx/>
                        <a:buSzTx/>
                        <a:buFontTx/>
                        <a:buChar char="-"/>
                        <a:tabLst/>
                        <a:defRPr/>
                      </a:pPr>
                      <a:r>
                        <a:rPr lang="fr-FR" sz="1500" dirty="0" smtClean="0"/>
                        <a:t>Traçabilité de l’évaluation de la douleur (TRD)</a:t>
                      </a:r>
                    </a:p>
                    <a:p>
                      <a:pPr marL="0" marR="0" indent="0" algn="l" defTabSz="914400" rtl="0" eaLnBrk="1" fontAlgn="auto" latinLnBrk="0" hangingPunct="1">
                        <a:lnSpc>
                          <a:spcPct val="100000"/>
                        </a:lnSpc>
                        <a:spcBef>
                          <a:spcPts val="0"/>
                        </a:spcBef>
                        <a:spcAft>
                          <a:spcPts val="0"/>
                        </a:spcAft>
                        <a:buClrTx/>
                        <a:buSzTx/>
                        <a:buFontTx/>
                        <a:buChar char="-"/>
                        <a:tabLst/>
                        <a:defRPr/>
                      </a:pPr>
                      <a:r>
                        <a:rPr lang="fr-FR" sz="1500" dirty="0" smtClean="0"/>
                        <a:t> Dépistage des troubles nutritionnels (DTN) - Niveau 3</a:t>
                      </a:r>
                    </a:p>
                    <a:p>
                      <a:pPr marL="0" marR="0" indent="0" algn="l" defTabSz="914400" rtl="0" eaLnBrk="1" fontAlgn="auto" latinLnBrk="0" hangingPunct="1">
                        <a:lnSpc>
                          <a:spcPct val="100000"/>
                        </a:lnSpc>
                        <a:spcBef>
                          <a:spcPts val="0"/>
                        </a:spcBef>
                        <a:spcAft>
                          <a:spcPts val="0"/>
                        </a:spcAft>
                        <a:buClrTx/>
                        <a:buSzTx/>
                        <a:buFontTx/>
                        <a:buChar char="-"/>
                        <a:tabLst/>
                        <a:defRPr/>
                      </a:pPr>
                      <a:r>
                        <a:rPr lang="fr-FR" sz="1500" dirty="0" smtClean="0"/>
                        <a:t> Tenue du dossier anesthésique (TDA)</a:t>
                      </a:r>
                    </a:p>
                    <a:p>
                      <a:pPr marL="0" marR="0" indent="0" algn="l" defTabSz="914400" rtl="0" eaLnBrk="1" fontAlgn="auto" latinLnBrk="0" hangingPunct="1">
                        <a:lnSpc>
                          <a:spcPct val="100000"/>
                        </a:lnSpc>
                        <a:spcBef>
                          <a:spcPts val="0"/>
                        </a:spcBef>
                        <a:spcAft>
                          <a:spcPts val="0"/>
                        </a:spcAft>
                        <a:buClrTx/>
                        <a:buSzTx/>
                        <a:buFontTx/>
                        <a:buChar char="-"/>
                        <a:tabLst/>
                        <a:defRPr/>
                      </a:pPr>
                      <a:r>
                        <a:rPr lang="fr-FR" sz="1500" dirty="0" smtClean="0"/>
                        <a:t> Réunion de concertation pluridisciplinaire (RCP) - Niveau 2</a:t>
                      </a:r>
                      <a:endParaRPr lang="fr-FR" sz="1500" b="1" dirty="0"/>
                    </a:p>
                  </a:txBody>
                  <a:tcPr marL="91439" marR="91439"/>
                </a:tc>
                <a:tc>
                  <a:txBody>
                    <a:bodyPr/>
                    <a:lstStyle/>
                    <a:p>
                      <a:pPr algn="ctr"/>
                      <a:endParaRPr lang="fr-FR" sz="1500" dirty="0" smtClean="0"/>
                    </a:p>
                    <a:p>
                      <a:pPr algn="ctr"/>
                      <a:r>
                        <a:rPr lang="fr-FR" sz="1500" dirty="0" smtClean="0"/>
                        <a:t>X</a:t>
                      </a:r>
                    </a:p>
                    <a:p>
                      <a:pPr marL="0" marR="0" indent="0" algn="ctr" defTabSz="914400" rtl="0" eaLnBrk="1" fontAlgn="auto" latinLnBrk="0" hangingPunct="1">
                        <a:lnSpc>
                          <a:spcPct val="100000"/>
                        </a:lnSpc>
                        <a:spcBef>
                          <a:spcPts val="0"/>
                        </a:spcBef>
                        <a:spcAft>
                          <a:spcPts val="0"/>
                        </a:spcAft>
                        <a:buClrTx/>
                        <a:buSzTx/>
                        <a:buFontTx/>
                        <a:buNone/>
                        <a:tabLst/>
                        <a:defRPr/>
                      </a:pPr>
                      <a:r>
                        <a:rPr lang="fr-FR" sz="1500" dirty="0" smtClean="0"/>
                        <a:t>X</a:t>
                      </a:r>
                    </a:p>
                    <a:p>
                      <a:pPr marL="0" marR="0" indent="0" algn="ctr" defTabSz="914400" rtl="0" eaLnBrk="1" fontAlgn="auto" latinLnBrk="0" hangingPunct="1">
                        <a:lnSpc>
                          <a:spcPct val="100000"/>
                        </a:lnSpc>
                        <a:spcBef>
                          <a:spcPts val="0"/>
                        </a:spcBef>
                        <a:spcAft>
                          <a:spcPts val="0"/>
                        </a:spcAft>
                        <a:buClrTx/>
                        <a:buSzTx/>
                        <a:buFontTx/>
                        <a:buNone/>
                        <a:tabLst/>
                        <a:defRPr/>
                      </a:pPr>
                      <a:r>
                        <a:rPr lang="fr-FR" sz="1500" dirty="0" smtClean="0"/>
                        <a:t>X</a:t>
                      </a:r>
                    </a:p>
                    <a:p>
                      <a:pPr marL="0" marR="0" indent="0" algn="ctr" defTabSz="914400" rtl="0" eaLnBrk="1" fontAlgn="auto" latinLnBrk="0" hangingPunct="1">
                        <a:lnSpc>
                          <a:spcPct val="100000"/>
                        </a:lnSpc>
                        <a:spcBef>
                          <a:spcPts val="0"/>
                        </a:spcBef>
                        <a:spcAft>
                          <a:spcPts val="0"/>
                        </a:spcAft>
                        <a:buClrTx/>
                        <a:buSzTx/>
                        <a:buFontTx/>
                        <a:buNone/>
                        <a:tabLst/>
                        <a:defRPr/>
                      </a:pPr>
                      <a:r>
                        <a:rPr lang="fr-FR" sz="1500" dirty="0" smtClean="0"/>
                        <a:t>X</a:t>
                      </a:r>
                    </a:p>
                    <a:p>
                      <a:pPr marL="0" marR="0" indent="0" algn="ctr" defTabSz="914400" rtl="0" eaLnBrk="1" fontAlgn="auto" latinLnBrk="0" hangingPunct="1">
                        <a:lnSpc>
                          <a:spcPct val="100000"/>
                        </a:lnSpc>
                        <a:spcBef>
                          <a:spcPts val="0"/>
                        </a:spcBef>
                        <a:spcAft>
                          <a:spcPts val="0"/>
                        </a:spcAft>
                        <a:buClrTx/>
                        <a:buSzTx/>
                        <a:buFontTx/>
                        <a:buNone/>
                        <a:tabLst/>
                        <a:defRPr/>
                      </a:pPr>
                      <a:r>
                        <a:rPr lang="fr-FR" sz="1500" dirty="0" smtClean="0"/>
                        <a:t>X</a:t>
                      </a:r>
                    </a:p>
                    <a:p>
                      <a:pPr marL="0" marR="0" indent="0" algn="ctr" defTabSz="914400" rtl="0" eaLnBrk="1" fontAlgn="auto" latinLnBrk="0" hangingPunct="1">
                        <a:lnSpc>
                          <a:spcPct val="100000"/>
                        </a:lnSpc>
                        <a:spcBef>
                          <a:spcPts val="0"/>
                        </a:spcBef>
                        <a:spcAft>
                          <a:spcPts val="0"/>
                        </a:spcAft>
                        <a:buClrTx/>
                        <a:buSzTx/>
                        <a:buFontTx/>
                        <a:buNone/>
                        <a:tabLst/>
                        <a:defRPr/>
                      </a:pPr>
                      <a:r>
                        <a:rPr lang="fr-FR" sz="1500" dirty="0" smtClean="0"/>
                        <a:t>X</a:t>
                      </a:r>
                      <a:endParaRPr lang="fr-FR" sz="1500" b="1" dirty="0"/>
                    </a:p>
                  </a:txBody>
                  <a:tcPr marL="91439" marR="91439"/>
                </a:tc>
                <a:tc>
                  <a:txBody>
                    <a:bodyPr/>
                    <a:lstStyle/>
                    <a:p>
                      <a:pPr algn="ctr"/>
                      <a:endParaRPr lang="fr-FR" sz="1500" dirty="0" smtClean="0"/>
                    </a:p>
                    <a:p>
                      <a:pPr algn="ctr"/>
                      <a:r>
                        <a:rPr lang="fr-FR" sz="1500" dirty="0" smtClean="0"/>
                        <a:t>X</a:t>
                      </a:r>
                    </a:p>
                    <a:p>
                      <a:pPr marL="0" marR="0" indent="0" algn="ctr" defTabSz="914400" rtl="0" eaLnBrk="1" fontAlgn="auto" latinLnBrk="0" hangingPunct="1">
                        <a:lnSpc>
                          <a:spcPct val="100000"/>
                        </a:lnSpc>
                        <a:spcBef>
                          <a:spcPts val="0"/>
                        </a:spcBef>
                        <a:spcAft>
                          <a:spcPts val="0"/>
                        </a:spcAft>
                        <a:buClrTx/>
                        <a:buSzTx/>
                        <a:buFontTx/>
                        <a:buNone/>
                        <a:tabLst/>
                        <a:defRPr/>
                      </a:pPr>
                      <a:r>
                        <a:rPr lang="fr-FR" sz="1500" dirty="0" smtClean="0"/>
                        <a:t>X</a:t>
                      </a:r>
                    </a:p>
                    <a:p>
                      <a:pPr marL="0" marR="0" indent="0" algn="ctr" defTabSz="914400" rtl="0" eaLnBrk="1" fontAlgn="auto" latinLnBrk="0" hangingPunct="1">
                        <a:lnSpc>
                          <a:spcPct val="100000"/>
                        </a:lnSpc>
                        <a:spcBef>
                          <a:spcPts val="0"/>
                        </a:spcBef>
                        <a:spcAft>
                          <a:spcPts val="0"/>
                        </a:spcAft>
                        <a:buClrTx/>
                        <a:buSzTx/>
                        <a:buFontTx/>
                        <a:buNone/>
                        <a:tabLst/>
                        <a:defRPr/>
                      </a:pPr>
                      <a:r>
                        <a:rPr lang="fr-FR" sz="1500" dirty="0" smtClean="0"/>
                        <a:t>X</a:t>
                      </a:r>
                    </a:p>
                    <a:p>
                      <a:pPr marL="0" marR="0" indent="0" algn="ctr" defTabSz="914400" rtl="0" eaLnBrk="1" fontAlgn="auto" latinLnBrk="0" hangingPunct="1">
                        <a:lnSpc>
                          <a:spcPct val="100000"/>
                        </a:lnSpc>
                        <a:spcBef>
                          <a:spcPts val="0"/>
                        </a:spcBef>
                        <a:spcAft>
                          <a:spcPts val="0"/>
                        </a:spcAft>
                        <a:buClrTx/>
                        <a:buSzTx/>
                        <a:buFontTx/>
                        <a:buNone/>
                        <a:tabLst/>
                        <a:defRPr/>
                      </a:pPr>
                      <a:r>
                        <a:rPr lang="fr-FR" sz="1500" dirty="0" smtClean="0"/>
                        <a:t>X</a:t>
                      </a:r>
                    </a:p>
                    <a:p>
                      <a:pPr marL="0" marR="0" indent="0" algn="ctr" defTabSz="914400" rtl="0" eaLnBrk="1" fontAlgn="auto" latinLnBrk="0" hangingPunct="1">
                        <a:lnSpc>
                          <a:spcPct val="100000"/>
                        </a:lnSpc>
                        <a:spcBef>
                          <a:spcPts val="0"/>
                        </a:spcBef>
                        <a:spcAft>
                          <a:spcPts val="0"/>
                        </a:spcAft>
                        <a:buClrTx/>
                        <a:buSzTx/>
                        <a:buFontTx/>
                        <a:buNone/>
                        <a:tabLst/>
                        <a:defRPr/>
                      </a:pPr>
                      <a:r>
                        <a:rPr lang="fr-FR" sz="1500" dirty="0" smtClean="0"/>
                        <a:t>X</a:t>
                      </a:r>
                    </a:p>
                    <a:p>
                      <a:pPr marL="0" marR="0" indent="0" algn="ctr" defTabSz="914400" rtl="0" eaLnBrk="1" fontAlgn="auto" latinLnBrk="0" hangingPunct="1">
                        <a:lnSpc>
                          <a:spcPct val="100000"/>
                        </a:lnSpc>
                        <a:spcBef>
                          <a:spcPts val="0"/>
                        </a:spcBef>
                        <a:spcAft>
                          <a:spcPts val="0"/>
                        </a:spcAft>
                        <a:buClrTx/>
                        <a:buSzTx/>
                        <a:buFontTx/>
                        <a:buNone/>
                        <a:tabLst/>
                        <a:defRPr/>
                      </a:pPr>
                      <a:r>
                        <a:rPr lang="fr-FR" sz="1500" dirty="0" smtClean="0"/>
                        <a:t>X</a:t>
                      </a:r>
                      <a:endParaRPr lang="fr-FR" sz="1500" b="1" dirty="0"/>
                    </a:p>
                  </a:txBody>
                  <a:tcPr marL="91439" marR="91439"/>
                </a:tc>
              </a:tr>
              <a:tr h="370840">
                <a:tc>
                  <a:txBody>
                    <a:bodyPr/>
                    <a:lstStyle/>
                    <a:p>
                      <a:pPr algn="l"/>
                      <a:r>
                        <a:rPr lang="fr-FR" sz="1500" dirty="0" smtClean="0"/>
                        <a:t>TBIN</a:t>
                      </a:r>
                      <a:r>
                        <a:rPr lang="fr-FR" sz="1500" baseline="0" dirty="0" smtClean="0"/>
                        <a:t>-V2</a:t>
                      </a:r>
                      <a:endParaRPr lang="fr-FR" sz="1500" b="1" dirty="0"/>
                    </a:p>
                  </a:txBody>
                  <a:tcPr marL="91439" marR="91439"/>
                </a:tc>
                <a:tc>
                  <a:txBody>
                    <a:bodyPr/>
                    <a:lstStyle/>
                    <a:p>
                      <a:pPr algn="ctr"/>
                      <a:r>
                        <a:rPr lang="fr-FR" sz="1500" dirty="0" smtClean="0"/>
                        <a:t>X</a:t>
                      </a:r>
                      <a:endParaRPr lang="fr-FR" sz="1500" b="1" dirty="0"/>
                    </a:p>
                  </a:txBody>
                  <a:tcPr marL="91439" marR="91439"/>
                </a:tc>
                <a:tc>
                  <a:txBody>
                    <a:bodyPr/>
                    <a:lstStyle/>
                    <a:p>
                      <a:pPr algn="ctr"/>
                      <a:endParaRPr lang="fr-FR" sz="1500" b="1" dirty="0"/>
                    </a:p>
                  </a:txBody>
                  <a:tcPr marL="91439" marR="91439"/>
                </a:tc>
              </a:tr>
              <a:tr h="370840">
                <a:tc>
                  <a:txBody>
                    <a:bodyPr/>
                    <a:lstStyle/>
                    <a:p>
                      <a:pPr algn="l"/>
                      <a:r>
                        <a:rPr lang="fr-FR" sz="1500" dirty="0" smtClean="0"/>
                        <a:t>PEP</a:t>
                      </a:r>
                      <a:endParaRPr lang="fr-FR" sz="1500" b="1" dirty="0"/>
                    </a:p>
                  </a:txBody>
                  <a:tcPr marL="91439" marR="91439"/>
                </a:tc>
                <a:tc>
                  <a:txBody>
                    <a:bodyPr/>
                    <a:lstStyle/>
                    <a:p>
                      <a:pPr algn="ctr"/>
                      <a:r>
                        <a:rPr lang="fr-FR" sz="1500" dirty="0" smtClean="0"/>
                        <a:t>X</a:t>
                      </a:r>
                      <a:endParaRPr lang="fr-FR" sz="1500" b="1" dirty="0"/>
                    </a:p>
                  </a:txBody>
                  <a:tcPr marL="91439" marR="91439"/>
                </a:tc>
                <a:tc>
                  <a:txBody>
                    <a:bodyPr/>
                    <a:lstStyle/>
                    <a:p>
                      <a:pPr algn="ctr"/>
                      <a:endParaRPr lang="fr-FR" sz="1500" b="1" dirty="0"/>
                    </a:p>
                  </a:txBody>
                  <a:tcPr marL="91439" marR="91439"/>
                </a:tc>
              </a:tr>
              <a:tr h="370840">
                <a:tc>
                  <a:txBody>
                    <a:bodyPr/>
                    <a:lstStyle/>
                    <a:p>
                      <a:pPr algn="l"/>
                      <a:r>
                        <a:rPr lang="fr-FR" sz="1500" dirty="0" smtClean="0"/>
                        <a:t>Evaluation</a:t>
                      </a:r>
                      <a:r>
                        <a:rPr lang="fr-FR" sz="1500" baseline="0" dirty="0" smtClean="0"/>
                        <a:t> du niveau d’informatisation</a:t>
                      </a:r>
                      <a:endParaRPr lang="fr-FR" sz="1500" b="1" dirty="0"/>
                    </a:p>
                  </a:txBody>
                  <a:tcPr marL="91439" marR="91439"/>
                </a:tc>
                <a:tc>
                  <a:txBody>
                    <a:bodyPr/>
                    <a:lstStyle/>
                    <a:p>
                      <a:pPr algn="ctr"/>
                      <a:r>
                        <a:rPr lang="fr-FR" sz="1500" dirty="0" smtClean="0"/>
                        <a:t>X</a:t>
                      </a:r>
                      <a:endParaRPr lang="fr-FR" sz="1500" b="1" dirty="0"/>
                    </a:p>
                  </a:txBody>
                  <a:tcPr marL="91439" marR="91439"/>
                </a:tc>
                <a:tc>
                  <a:txBody>
                    <a:bodyPr/>
                    <a:lstStyle/>
                    <a:p>
                      <a:pPr algn="ctr"/>
                      <a:endParaRPr lang="fr-FR" sz="1500" b="1" dirty="0"/>
                    </a:p>
                  </a:txBody>
                  <a:tcPr marL="91439" marR="91439"/>
                </a:tc>
              </a:tr>
            </a:tbl>
          </a:graphicData>
        </a:graphic>
      </p:graphicFrame>
      <p:graphicFrame>
        <p:nvGraphicFramePr>
          <p:cNvPr id="10" name="Diagramme 9"/>
          <p:cNvGraphicFramePr/>
          <p:nvPr/>
        </p:nvGraphicFramePr>
        <p:xfrm>
          <a:off x="0" y="6309320"/>
          <a:ext cx="9144000" cy="5486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1009</TotalTime>
  <Words>981</Words>
  <Application>Microsoft Office PowerPoint</Application>
  <PresentationFormat>Affichage à l'écran (4:3)</PresentationFormat>
  <Paragraphs>323</Paragraphs>
  <Slides>17</Slides>
  <Notes>9</Notes>
  <HiddenSlides>0</HiddenSlides>
  <MMClips>0</MMClips>
  <ScaleCrop>false</ScaleCrop>
  <HeadingPairs>
    <vt:vector size="4" baseType="variant">
      <vt:variant>
        <vt:lpstr>Thème</vt:lpstr>
      </vt:variant>
      <vt:variant>
        <vt:i4>1</vt:i4>
      </vt:variant>
      <vt:variant>
        <vt:lpstr>Titres des diapositives</vt:lpstr>
      </vt:variant>
      <vt:variant>
        <vt:i4>17</vt:i4>
      </vt:variant>
    </vt:vector>
  </HeadingPairs>
  <TitlesOfParts>
    <vt:vector size="18" baseType="lpstr">
      <vt:lpstr>Thème Office</vt:lpstr>
      <vt:lpstr>Incitation Financière à l’Amélioration de la Qualité (IFAQ)   </vt:lpstr>
      <vt:lpstr> Points-clés</vt:lpstr>
      <vt:lpstr>Pourquoi IFAQ ?</vt:lpstr>
      <vt:lpstr>« P4P » : Etat des lieux</vt:lpstr>
      <vt:lpstr> L’expérience Medicare</vt:lpstr>
      <vt:lpstr>Principes retenus pour IFAQ</vt:lpstr>
      <vt:lpstr>Un panel: Eligibilité et Exclusion</vt:lpstr>
      <vt:lpstr>Composantes retenues pour IFAQ</vt:lpstr>
      <vt:lpstr>Scoring de chaque composante Qualité</vt:lpstr>
      <vt:lpstr>Scoring de chaque composante Qualité</vt:lpstr>
      <vt:lpstr>Pondération des composantes</vt:lpstr>
      <vt:lpstr>Valorisation financière du score</vt:lpstr>
      <vt:lpstr>Evaluation </vt:lpstr>
      <vt:lpstr>Quelle appropriation ?</vt:lpstr>
      <vt:lpstr> L’incitation</vt:lpstr>
      <vt:lpstr>Diapositive 16</vt:lpstr>
      <vt:lpstr>Calendrier général</vt:lpstr>
    </vt:vector>
  </TitlesOfParts>
  <Company>Institut de Cancérologie Gustave ROUSSY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IFAQ:  Etat d’avancement et Perspectives</dc:title>
  <dc:creator>ADMIN</dc:creator>
  <cp:lastModifiedBy>Thierry Béchu</cp:lastModifiedBy>
  <cp:revision>127</cp:revision>
  <dcterms:created xsi:type="dcterms:W3CDTF">2013-12-01T20:25:23Z</dcterms:created>
  <dcterms:modified xsi:type="dcterms:W3CDTF">2014-06-10T17:48:24Z</dcterms:modified>
</cp:coreProperties>
</file>